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18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681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792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908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92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697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17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652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305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281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315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09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3EE3-AA99-4540-81B8-B0D9CFDF61F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1658A-2FB8-4A02-9E69-3961EA9F4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648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1285" y="1621063"/>
            <a:ext cx="8246716" cy="2224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F3185"/>
                </a:solidFill>
                <a:latin typeface="+mn-lt"/>
              </a:rPr>
              <a:t>Профориентационная игра </a:t>
            </a:r>
            <a:br>
              <a:rPr lang="ru-RU" b="1" dirty="0" smtClean="0">
                <a:solidFill>
                  <a:srgbClr val="1F3185"/>
                </a:solidFill>
                <a:latin typeface="+mn-lt"/>
              </a:rPr>
            </a:br>
            <a:r>
              <a:rPr lang="ru-RU" b="1" dirty="0" smtClean="0">
                <a:solidFill>
                  <a:srgbClr val="1F3185"/>
                </a:solidFill>
                <a:latin typeface="+mn-lt"/>
              </a:rPr>
              <a:t>«Формула успеха»</a:t>
            </a:r>
            <a:endParaRPr lang="en-US" b="1" dirty="0">
              <a:solidFill>
                <a:srgbClr val="1F3185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6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76" y="308039"/>
            <a:ext cx="10062855" cy="1145624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Цель - </a:t>
            </a:r>
            <a:r>
              <a:rPr lang="ru-RU" sz="2600" b="1" i="1" dirty="0" smtClean="0">
                <a:solidFill>
                  <a:srgbClr val="002060"/>
                </a:solidFill>
              </a:rPr>
              <a:t>Знакомство обучающихся с компетенциями будущего (</a:t>
            </a:r>
            <a:r>
              <a:rPr lang="en-US" sz="2600" b="1" i="1" dirty="0" smtClean="0">
                <a:solidFill>
                  <a:srgbClr val="002060"/>
                </a:solidFill>
              </a:rPr>
              <a:t>soft skills</a:t>
            </a:r>
            <a:r>
              <a:rPr lang="ru-RU" sz="2600" b="1" i="1" dirty="0" smtClean="0">
                <a:solidFill>
                  <a:srgbClr val="002060"/>
                </a:solidFill>
              </a:rPr>
              <a:t>), атласом новых профессий, кластерами экономики </a:t>
            </a:r>
            <a:r>
              <a:rPr lang="ru-RU" sz="2600" b="1" i="1" dirty="0" smtClean="0">
                <a:solidFill>
                  <a:srgbClr val="002060"/>
                </a:solidFill>
              </a:rPr>
              <a:t>ЯО.</a:t>
            </a:r>
            <a:endParaRPr lang="en-US" sz="2600" b="1" dirty="0">
              <a:solidFill>
                <a:srgbClr val="002060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578353" y="3750681"/>
            <a:ext cx="6359528" cy="555625"/>
            <a:chOff x="1248" y="1440"/>
            <a:chExt cx="400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835" y="1489"/>
              <a:ext cx="34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Знакомство с Атласом </a:t>
              </a:r>
              <a:r>
                <a:rPr lang="ru-RU" sz="2400" dirty="0" smtClean="0">
                  <a:solidFill>
                    <a:srgbClr val="000000"/>
                  </a:solidFill>
                </a:rPr>
                <a:t>новых профессий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566629" y="1400205"/>
            <a:ext cx="5105400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835" y="2057"/>
              <a:ext cx="13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Вводное слово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3578353" y="2156351"/>
            <a:ext cx="6011867" cy="555626"/>
            <a:chOff x="1248" y="2640"/>
            <a:chExt cx="3787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820" y="2675"/>
              <a:ext cx="32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Название команды и выбор капитана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3578352" y="2994549"/>
            <a:ext cx="5105400" cy="576263"/>
            <a:chOff x="1248" y="3230"/>
            <a:chExt cx="3216" cy="363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828" y="3302"/>
              <a:ext cx="99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Викторина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3531460" y="4444053"/>
            <a:ext cx="5619751" cy="593725"/>
            <a:chOff x="1248" y="3206"/>
            <a:chExt cx="3540" cy="374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835" y="3206"/>
              <a:ext cx="29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Презентация профессии будущего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29" name="Group 22"/>
          <p:cNvGrpSpPr>
            <a:grpSpLocks/>
          </p:cNvGrpSpPr>
          <p:nvPr/>
        </p:nvGrpSpPr>
        <p:grpSpPr bwMode="auto">
          <a:xfrm>
            <a:off x="3554907" y="5206052"/>
            <a:ext cx="5105401" cy="593725"/>
            <a:chOff x="1248" y="3206"/>
            <a:chExt cx="3216" cy="374"/>
          </a:xfrm>
        </p:grpSpPr>
        <p:sp>
          <p:nvSpPr>
            <p:cNvPr id="30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25"/>
            <p:cNvSpPr txBox="1">
              <a:spLocks noChangeArrowheads="1"/>
            </p:cNvSpPr>
            <p:nvPr/>
          </p:nvSpPr>
          <p:spPr bwMode="gray">
            <a:xfrm>
              <a:off x="1835" y="3206"/>
              <a:ext cx="14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Систематизация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2"/>
          <p:cNvGrpSpPr>
            <a:grpSpLocks/>
          </p:cNvGrpSpPr>
          <p:nvPr/>
        </p:nvGrpSpPr>
        <p:grpSpPr bwMode="auto">
          <a:xfrm>
            <a:off x="3566629" y="5989789"/>
            <a:ext cx="5105400" cy="555625"/>
            <a:chOff x="1248" y="1440"/>
            <a:chExt cx="3216" cy="350"/>
          </a:xfrm>
        </p:grpSpPr>
        <p:sp>
          <p:nvSpPr>
            <p:cNvPr id="3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" name="Text Box 5"/>
            <p:cNvSpPr txBox="1">
              <a:spLocks noChangeArrowheads="1"/>
            </p:cNvSpPr>
            <p:nvPr/>
          </p:nvSpPr>
          <p:spPr bwMode="gray">
            <a:xfrm>
              <a:off x="1835" y="1489"/>
              <a:ext cx="17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Подведение итогов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175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178" y="0"/>
            <a:ext cx="9336022" cy="762000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</a:rPr>
              <a:t>Викторина</a:t>
            </a:r>
            <a:endParaRPr lang="en-US" sz="35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сихолог\Desktop\през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873" y="868680"/>
            <a:ext cx="7275635" cy="5820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75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563" y="164123"/>
            <a:ext cx="9336022" cy="762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Знакомство с Атлас 100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Психолог\Desktop\slide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1775" y="1105144"/>
            <a:ext cx="8432777" cy="4726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75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563" y="164123"/>
            <a:ext cx="9336022" cy="762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Презентация профессии будущего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Психолог\Desktop\4OPw6BrBY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9754" y="1781907"/>
            <a:ext cx="5189415" cy="3892062"/>
          </a:xfrm>
          <a:prstGeom prst="rect">
            <a:avLst/>
          </a:prstGeom>
          <a:noFill/>
        </p:spPr>
      </p:pic>
      <p:pic>
        <p:nvPicPr>
          <p:cNvPr id="3078" name="Picture 6" descr="C:\Users\Психолог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31310">
            <a:off x="1728699" y="384431"/>
            <a:ext cx="1735081" cy="3763607"/>
          </a:xfrm>
          <a:prstGeom prst="rect">
            <a:avLst/>
          </a:prstGeom>
          <a:noFill/>
        </p:spPr>
      </p:pic>
      <p:pic>
        <p:nvPicPr>
          <p:cNvPr id="3079" name="Picture 7" descr="C:\Users\Психолог\Desktop\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02775">
            <a:off x="3111858" y="1650324"/>
            <a:ext cx="1884067" cy="4104382"/>
          </a:xfrm>
          <a:prstGeom prst="rect">
            <a:avLst/>
          </a:prstGeom>
          <a:noFill/>
        </p:spPr>
      </p:pic>
      <p:pic>
        <p:nvPicPr>
          <p:cNvPr id="3080" name="Picture 8" descr="C:\Users\Психолог\Desktop\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02253">
            <a:off x="2239492" y="3260575"/>
            <a:ext cx="2001189" cy="4377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75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563" y="164123"/>
            <a:ext cx="9336022" cy="762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Систематизация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Психолог\Desktop\Безымянный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717" y="1198827"/>
            <a:ext cx="3795012" cy="2485856"/>
          </a:xfrm>
          <a:prstGeom prst="rect">
            <a:avLst/>
          </a:prstGeom>
          <a:noFill/>
        </p:spPr>
      </p:pic>
      <p:pic>
        <p:nvPicPr>
          <p:cNvPr id="4099" name="Picture 3" descr="C:\Users\Психолог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354" y="3845167"/>
            <a:ext cx="3931664" cy="2567354"/>
          </a:xfrm>
          <a:prstGeom prst="rect">
            <a:avLst/>
          </a:prstGeom>
          <a:noFill/>
        </p:spPr>
      </p:pic>
      <p:pic>
        <p:nvPicPr>
          <p:cNvPr id="4100" name="Picture 4" descr="D:\Работа\Desktop\инновация\Программа для 7 классов\Игра Формула успеха\приложение 5\скан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81541">
            <a:off x="6753948" y="1608361"/>
            <a:ext cx="1839648" cy="2693040"/>
          </a:xfrm>
          <a:prstGeom prst="rect">
            <a:avLst/>
          </a:prstGeom>
          <a:noFill/>
        </p:spPr>
      </p:pic>
      <p:pic>
        <p:nvPicPr>
          <p:cNvPr id="4101" name="Picture 5" descr="D:\Работа\Desktop\инновация\Программа для 7 классов\Игра Формула успеха\приложение 5\скан0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10905">
            <a:off x="8031319" y="1592884"/>
            <a:ext cx="1822937" cy="2668577"/>
          </a:xfrm>
          <a:prstGeom prst="rect">
            <a:avLst/>
          </a:prstGeom>
          <a:noFill/>
        </p:spPr>
      </p:pic>
      <p:pic>
        <p:nvPicPr>
          <p:cNvPr id="4102" name="Picture 6" descr="D:\Работа\Desktop\инновация\Программа для 7 классов\Игра Формула успеха\приложение 5\скан1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474234">
            <a:off x="9431707" y="2452284"/>
            <a:ext cx="1790244" cy="2628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75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56</Words>
  <Application>Microsoft Office PowerPoint</Application>
  <PresentationFormat>Произвольный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Профориентационная игра  «Формула успеха»</vt:lpstr>
      <vt:lpstr>Цель - Знакомство обучающихся с компетенциями будущего (soft skills), атласом новых профессий, кластерами экономики ЯО.</vt:lpstr>
      <vt:lpstr>Викторина</vt:lpstr>
      <vt:lpstr>Знакомство с Атлас 100</vt:lpstr>
      <vt:lpstr>Презентация профессии будущего</vt:lpstr>
      <vt:lpstr>Систематизация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Психолог</cp:lastModifiedBy>
  <cp:revision>8</cp:revision>
  <dcterms:created xsi:type="dcterms:W3CDTF">2020-05-18T13:24:49Z</dcterms:created>
  <dcterms:modified xsi:type="dcterms:W3CDTF">2021-03-11T12:10:05Z</dcterms:modified>
</cp:coreProperties>
</file>