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5" r:id="rId3"/>
    <p:sldId id="273" r:id="rId4"/>
    <p:sldId id="274" r:id="rId5"/>
    <p:sldId id="276" r:id="rId6"/>
    <p:sldId id="277" r:id="rId7"/>
    <p:sldId id="269" r:id="rId8"/>
    <p:sldId id="268" r:id="rId9"/>
    <p:sldId id="259" r:id="rId10"/>
    <p:sldId id="270" r:id="rId11"/>
    <p:sldId id="261" r:id="rId12"/>
    <p:sldId id="271" r:id="rId13"/>
    <p:sldId id="262" r:id="rId14"/>
    <p:sldId id="263" r:id="rId15"/>
    <p:sldId id="272" r:id="rId16"/>
    <p:sldId id="26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BBD0"/>
    <a:srgbClr val="66CCFF"/>
    <a:srgbClr val="FF9900"/>
    <a:srgbClr val="FF9999"/>
    <a:srgbClr val="FFFF66"/>
    <a:srgbClr val="FFCCFF"/>
    <a:srgbClr val="66FF33"/>
    <a:srgbClr val="EB05DB"/>
    <a:srgbClr val="F1ECD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6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CAF7FE-6392-4279-8971-1A12F3E93E5C}" type="doc">
      <dgm:prSet loTypeId="urn:microsoft.com/office/officeart/2005/8/layout/defaul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4AAD61F-B1B4-49E1-839B-3F2E0A586288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400" b="1" dirty="0" smtClean="0"/>
            <a:t>Критическое</a:t>
          </a:r>
        </a:p>
        <a:p>
          <a:pPr>
            <a:spcAft>
              <a:spcPts val="0"/>
            </a:spcAft>
          </a:pPr>
          <a:r>
            <a:rPr lang="ru-RU" sz="2400" b="1" dirty="0" smtClean="0"/>
            <a:t> мышление</a:t>
          </a:r>
          <a:endParaRPr lang="ru-RU" sz="2400" dirty="0"/>
        </a:p>
      </dgm:t>
    </dgm:pt>
    <dgm:pt modelId="{89A1AA83-ADD1-40E4-A809-29CB0605373A}" type="parTrans" cxnId="{79FD0F8A-97A2-4458-ABAA-6AB7F68B34EF}">
      <dgm:prSet/>
      <dgm:spPr/>
      <dgm:t>
        <a:bodyPr/>
        <a:lstStyle/>
        <a:p>
          <a:endParaRPr lang="ru-RU"/>
        </a:p>
      </dgm:t>
    </dgm:pt>
    <dgm:pt modelId="{99F7D210-4D93-498F-AD77-AFBA16F46F06}" type="sibTrans" cxnId="{79FD0F8A-97A2-4458-ABAA-6AB7F68B34EF}">
      <dgm:prSet/>
      <dgm:spPr/>
      <dgm:t>
        <a:bodyPr/>
        <a:lstStyle/>
        <a:p>
          <a:endParaRPr lang="ru-RU"/>
        </a:p>
      </dgm:t>
    </dgm:pt>
    <dgm:pt modelId="{53F703EC-3155-4CBA-9202-B1C52439CFC1}">
      <dgm:prSet phldrT="[Текст]" custT="1"/>
      <dgm:spPr/>
      <dgm:t>
        <a:bodyPr/>
        <a:lstStyle/>
        <a:p>
          <a:r>
            <a:rPr lang="ru-RU" sz="2400" b="1" dirty="0" smtClean="0"/>
            <a:t>Эмоциональный интеллект</a:t>
          </a:r>
          <a:endParaRPr lang="ru-RU" sz="2400" dirty="0"/>
        </a:p>
      </dgm:t>
    </dgm:pt>
    <dgm:pt modelId="{C2C5A204-68EF-48F9-B0B2-F80B53E7779A}" type="parTrans" cxnId="{3E0F7876-5BAF-4883-9D21-A8655B36DABC}">
      <dgm:prSet/>
      <dgm:spPr/>
      <dgm:t>
        <a:bodyPr/>
        <a:lstStyle/>
        <a:p>
          <a:endParaRPr lang="ru-RU"/>
        </a:p>
      </dgm:t>
    </dgm:pt>
    <dgm:pt modelId="{5F3D64EB-610B-4EC4-8C77-5F825997BA65}" type="sibTrans" cxnId="{3E0F7876-5BAF-4883-9D21-A8655B36DABC}">
      <dgm:prSet/>
      <dgm:spPr/>
      <dgm:t>
        <a:bodyPr/>
        <a:lstStyle/>
        <a:p>
          <a:endParaRPr lang="ru-RU"/>
        </a:p>
      </dgm:t>
    </dgm:pt>
    <dgm:pt modelId="{0D9876AF-D47B-41DA-91A0-6168E1B84003}">
      <dgm:prSet phldrT="[Текст]" custT="1"/>
      <dgm:spPr>
        <a:solidFill>
          <a:srgbClr val="FFFFCC"/>
        </a:solidFill>
      </dgm:spPr>
      <dgm:t>
        <a:bodyPr/>
        <a:lstStyle/>
        <a:p>
          <a:r>
            <a:rPr lang="ru-RU" sz="2400" b="1" dirty="0" smtClean="0"/>
            <a:t>Коммуникативность</a:t>
          </a:r>
          <a:endParaRPr lang="ru-RU" sz="2400" dirty="0"/>
        </a:p>
      </dgm:t>
    </dgm:pt>
    <dgm:pt modelId="{A661D0C8-5433-440D-AE2A-82E5B86BF208}" type="parTrans" cxnId="{72450CF5-F692-42C9-89C6-A256C6CA8A1A}">
      <dgm:prSet/>
      <dgm:spPr/>
      <dgm:t>
        <a:bodyPr/>
        <a:lstStyle/>
        <a:p>
          <a:endParaRPr lang="ru-RU"/>
        </a:p>
      </dgm:t>
    </dgm:pt>
    <dgm:pt modelId="{73F854ED-7601-4B5C-AE54-A19C8C50C1BC}" type="sibTrans" cxnId="{72450CF5-F692-42C9-89C6-A256C6CA8A1A}">
      <dgm:prSet/>
      <dgm:spPr/>
      <dgm:t>
        <a:bodyPr/>
        <a:lstStyle/>
        <a:p>
          <a:endParaRPr lang="ru-RU"/>
        </a:p>
      </dgm:t>
    </dgm:pt>
    <dgm:pt modelId="{C5276EBD-629E-4B6C-A106-53F4327466AF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2400" b="1" dirty="0" smtClean="0"/>
            <a:t>Умение работать в условиях неопределенности</a:t>
          </a:r>
          <a:endParaRPr lang="ru-RU" sz="2400" dirty="0"/>
        </a:p>
      </dgm:t>
    </dgm:pt>
    <dgm:pt modelId="{793A02FB-13A5-4FF8-85A6-9B958D555688}" type="parTrans" cxnId="{B2C3ED47-12D0-4FFE-99AA-04515AD82366}">
      <dgm:prSet/>
      <dgm:spPr/>
      <dgm:t>
        <a:bodyPr/>
        <a:lstStyle/>
        <a:p>
          <a:endParaRPr lang="ru-RU"/>
        </a:p>
      </dgm:t>
    </dgm:pt>
    <dgm:pt modelId="{8999DA0B-F9EC-4A20-B13A-3E882BC1251F}" type="sibTrans" cxnId="{B2C3ED47-12D0-4FFE-99AA-04515AD82366}">
      <dgm:prSet/>
      <dgm:spPr/>
      <dgm:t>
        <a:bodyPr/>
        <a:lstStyle/>
        <a:p>
          <a:endParaRPr lang="ru-RU"/>
        </a:p>
      </dgm:t>
    </dgm:pt>
    <dgm:pt modelId="{EE466A0F-A5E0-4FF6-A050-56F53F5890C0}">
      <dgm:prSet phldrT="[Текст]" custT="1"/>
      <dgm:spPr>
        <a:solidFill>
          <a:schemeClr val="accent4">
            <a:lumMod val="40000"/>
            <a:lumOff val="60000"/>
          </a:schemeClr>
        </a:solidFill>
        <a:ln>
          <a:solidFill>
            <a:schemeClr val="accent4">
              <a:lumMod val="40000"/>
              <a:lumOff val="60000"/>
            </a:schemeClr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/>
            <a:t>Работа с искусственным интеллектом</a:t>
          </a:r>
          <a:endParaRPr lang="ru-RU" sz="2400" dirty="0" smtClean="0"/>
        </a:p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dirty="0"/>
        </a:p>
      </dgm:t>
    </dgm:pt>
    <dgm:pt modelId="{A4CD8EC4-0FD3-4609-8B99-FAA2E6963FA0}" type="parTrans" cxnId="{51EFB981-A023-45D2-82F6-318C8E27301A}">
      <dgm:prSet/>
      <dgm:spPr/>
      <dgm:t>
        <a:bodyPr/>
        <a:lstStyle/>
        <a:p>
          <a:endParaRPr lang="ru-RU"/>
        </a:p>
      </dgm:t>
    </dgm:pt>
    <dgm:pt modelId="{D6BC9E29-B57C-42E1-B2FE-9E179EE7105C}" type="sibTrans" cxnId="{51EFB981-A023-45D2-82F6-318C8E27301A}">
      <dgm:prSet/>
      <dgm:spPr/>
      <dgm:t>
        <a:bodyPr/>
        <a:lstStyle/>
        <a:p>
          <a:endParaRPr lang="ru-RU"/>
        </a:p>
      </dgm:t>
    </dgm:pt>
    <dgm:pt modelId="{53D1CF4B-2564-467A-A9F7-903B4FEBE94C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/>
            <a:t>Мультиязычность и мультикультурность</a:t>
          </a:r>
          <a:endParaRPr lang="ru-RU" sz="2400" dirty="0" smtClean="0"/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dirty="0"/>
        </a:p>
      </dgm:t>
    </dgm:pt>
    <dgm:pt modelId="{5EEC5A19-7804-41BF-9A88-798D2DA58126}" type="parTrans" cxnId="{359A6C96-40B5-4458-BEA6-481A4CD20326}">
      <dgm:prSet/>
      <dgm:spPr/>
      <dgm:t>
        <a:bodyPr/>
        <a:lstStyle/>
        <a:p>
          <a:endParaRPr lang="ru-RU"/>
        </a:p>
      </dgm:t>
    </dgm:pt>
    <dgm:pt modelId="{83FB7472-4B35-45B6-8A72-518A13CD8F3D}" type="sibTrans" cxnId="{359A6C96-40B5-4458-BEA6-481A4CD20326}">
      <dgm:prSet/>
      <dgm:spPr/>
      <dgm:t>
        <a:bodyPr/>
        <a:lstStyle/>
        <a:p>
          <a:endParaRPr lang="ru-RU"/>
        </a:p>
      </dgm:t>
    </dgm:pt>
    <dgm:pt modelId="{5B653F01-9BE1-4837-AC78-6FA24E351E21}">
      <dgm:prSet phldrT="[Текст]" custT="1"/>
      <dgm:spPr/>
      <dgm:t>
        <a:bodyPr/>
        <a:lstStyle/>
        <a:p>
          <a:r>
            <a:rPr lang="ru-RU" sz="2400" b="1" dirty="0" smtClean="0"/>
            <a:t>Креативность</a:t>
          </a:r>
          <a:endParaRPr lang="ru-RU" sz="2400" dirty="0"/>
        </a:p>
      </dgm:t>
    </dgm:pt>
    <dgm:pt modelId="{6BAB08E2-3E51-410C-B51B-B4304277D15C}" type="parTrans" cxnId="{DAC94C08-42ED-4F79-8F00-69B31E44BE64}">
      <dgm:prSet/>
      <dgm:spPr/>
      <dgm:t>
        <a:bodyPr/>
        <a:lstStyle/>
        <a:p>
          <a:endParaRPr lang="ru-RU"/>
        </a:p>
      </dgm:t>
    </dgm:pt>
    <dgm:pt modelId="{23114160-A964-4CE0-8075-158826B57B40}" type="sibTrans" cxnId="{DAC94C08-42ED-4F79-8F00-69B31E44BE64}">
      <dgm:prSet/>
      <dgm:spPr/>
      <dgm:t>
        <a:bodyPr/>
        <a:lstStyle/>
        <a:p>
          <a:endParaRPr lang="ru-RU"/>
        </a:p>
      </dgm:t>
    </dgm:pt>
    <dgm:pt modelId="{DAA3F779-F350-4387-8530-9EA4899DD880}">
      <dgm:prSet phldrT="[Текст]" custT="1"/>
      <dgm:spPr>
        <a:solidFill>
          <a:srgbClr val="F1ECDF"/>
        </a:solidFill>
      </dgm:spPr>
      <dgm:t>
        <a:bodyPr/>
        <a:lstStyle/>
        <a:p>
          <a:r>
            <a:rPr lang="ru-RU" sz="2400" b="1" dirty="0" smtClean="0"/>
            <a:t>Умение работать в команде </a:t>
          </a:r>
          <a:endParaRPr lang="ru-RU" sz="2400" b="1" dirty="0"/>
        </a:p>
      </dgm:t>
    </dgm:pt>
    <dgm:pt modelId="{214A9FE6-4477-4A78-9A66-DC06FDFD7E8B}" type="parTrans" cxnId="{14005C42-3191-403B-8847-A5D1326381E8}">
      <dgm:prSet/>
      <dgm:spPr/>
      <dgm:t>
        <a:bodyPr/>
        <a:lstStyle/>
        <a:p>
          <a:endParaRPr lang="ru-RU"/>
        </a:p>
      </dgm:t>
    </dgm:pt>
    <dgm:pt modelId="{1C7F33AC-93DB-4915-BDD5-42F7EC3EA325}" type="sibTrans" cxnId="{14005C42-3191-403B-8847-A5D1326381E8}">
      <dgm:prSet/>
      <dgm:spPr/>
      <dgm:t>
        <a:bodyPr/>
        <a:lstStyle/>
        <a:p>
          <a:endParaRPr lang="ru-RU"/>
        </a:p>
      </dgm:t>
    </dgm:pt>
    <dgm:pt modelId="{D5D52F45-AC80-4956-985D-F7F7A7DF2DFA}" type="pres">
      <dgm:prSet presAssocID="{42CAF7FE-6392-4279-8971-1A12F3E93E5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BDCE51-42F2-4288-BF96-5BC5583ACC4A}" type="pres">
      <dgm:prSet presAssocID="{E4AAD61F-B1B4-49E1-839B-3F2E0A586288}" presName="node" presStyleLbl="node1" presStyleIdx="0" presStyleCnt="8" custScaleX="139641" custScaleY="61435" custLinFactX="83305" custLinFactY="7360" custLinFactNeighborX="1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B72BE7-8014-449A-B5E9-9552B89CFDAB}" type="pres">
      <dgm:prSet presAssocID="{99F7D210-4D93-498F-AD77-AFBA16F46F06}" presName="sibTrans" presStyleCnt="0"/>
      <dgm:spPr/>
    </dgm:pt>
    <dgm:pt modelId="{741C8A91-2E65-41CA-907E-1B75B3D27657}" type="pres">
      <dgm:prSet presAssocID="{53F703EC-3155-4CBA-9202-B1C52439CFC1}" presName="node" presStyleLbl="node1" presStyleIdx="1" presStyleCnt="8" custScaleX="134030" custScaleY="71566" custLinFactX="-90578" custLinFactNeighborX="-100000" custLinFactNeighborY="49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587556-2D9D-44AB-9BC8-1B802F0A6BED}" type="pres">
      <dgm:prSet presAssocID="{5F3D64EB-610B-4EC4-8C77-5F825997BA65}" presName="sibTrans" presStyleCnt="0"/>
      <dgm:spPr/>
    </dgm:pt>
    <dgm:pt modelId="{6DB26333-3077-4C63-B107-95C1F48FD7E0}" type="pres">
      <dgm:prSet presAssocID="{0D9876AF-D47B-41DA-91A0-6168E1B84003}" presName="node" presStyleLbl="node1" presStyleIdx="2" presStyleCnt="8" custScaleX="134421" custScaleY="73730" custLinFactNeighborX="-36665" custLinFactNeighborY="241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AADD73-B27A-4885-9DE8-F805215583FF}" type="pres">
      <dgm:prSet presAssocID="{73F854ED-7601-4B5C-AE54-A19C8C50C1BC}" presName="sibTrans" presStyleCnt="0"/>
      <dgm:spPr/>
    </dgm:pt>
    <dgm:pt modelId="{2D13738F-21C3-4ECF-A964-B5CB5A215E42}" type="pres">
      <dgm:prSet presAssocID="{5B653F01-9BE1-4837-AC78-6FA24E351E21}" presName="node" presStyleLbl="node1" presStyleIdx="3" presStyleCnt="8" custScaleX="147793" custScaleY="63416" custLinFactNeighborX="40084" custLinFactNeighborY="-935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A52AC6-77B6-4FD4-AD53-C9834F5ECD71}" type="pres">
      <dgm:prSet presAssocID="{23114160-A964-4CE0-8075-158826B57B40}" presName="sibTrans" presStyleCnt="0"/>
      <dgm:spPr/>
    </dgm:pt>
    <dgm:pt modelId="{BEF6ECAF-E6F7-40F7-A33B-0D8EDAADBC69}" type="pres">
      <dgm:prSet presAssocID="{C5276EBD-629E-4B6C-A106-53F4327466AF}" presName="node" presStyleLbl="node1" presStyleIdx="4" presStyleCnt="8" custScaleX="145308" custLinFactX="86122" custLinFactNeighborX="100000" custLinFactNeighborY="515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9DCE64-A4D5-413B-8071-4FD6A7E07E83}" type="pres">
      <dgm:prSet presAssocID="{8999DA0B-F9EC-4A20-B13A-3E882BC1251F}" presName="sibTrans" presStyleCnt="0"/>
      <dgm:spPr/>
    </dgm:pt>
    <dgm:pt modelId="{B1F92CD5-CDD9-4E64-85BC-0A01C7C693A0}" type="pres">
      <dgm:prSet presAssocID="{DAA3F779-F350-4387-8530-9EA4899DD880}" presName="node" presStyleLbl="node1" presStyleIdx="5" presStyleCnt="8" custScaleX="140140" custScaleY="70782" custLinFactNeighborX="-70556" custLinFactNeighborY="-244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69CDFA-CD2B-4179-88A3-42CA8EF1797B}" type="pres">
      <dgm:prSet presAssocID="{1C7F33AC-93DB-4915-BDD5-42F7EC3EA325}" presName="sibTrans" presStyleCnt="0"/>
      <dgm:spPr/>
    </dgm:pt>
    <dgm:pt modelId="{C199153A-A137-4206-871C-D2157DA432D3}" type="pres">
      <dgm:prSet presAssocID="{EE466A0F-A5E0-4FF6-A050-56F53F5890C0}" presName="node" presStyleLbl="node1" presStyleIdx="6" presStyleCnt="8" custScaleX="144687" custScaleY="82434" custLinFactNeighborX="-34507" custLinFactNeighborY="-644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04DF0C-05FB-479B-BFB8-83393046DE61}" type="pres">
      <dgm:prSet presAssocID="{D6BC9E29-B57C-42E1-B2FE-9E179EE7105C}" presName="sibTrans" presStyleCnt="0"/>
      <dgm:spPr/>
    </dgm:pt>
    <dgm:pt modelId="{D5721E1D-C8AE-4E9B-B6B1-0E72AA1A455E}" type="pres">
      <dgm:prSet presAssocID="{53D1CF4B-2564-467A-A9F7-903B4FEBE94C}" presName="node" presStyleLbl="node1" presStyleIdx="7" presStyleCnt="8" custScaleX="133499" custScaleY="72905" custLinFactY="-100000" custLinFactNeighborX="-83300" custLinFactNeighborY="-1494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CCBBAF-C60F-4AAE-A59B-285D93E801C9}" type="presOf" srcId="{DAA3F779-F350-4387-8530-9EA4899DD880}" destId="{B1F92CD5-CDD9-4E64-85BC-0A01C7C693A0}" srcOrd="0" destOrd="0" presId="urn:microsoft.com/office/officeart/2005/8/layout/default"/>
    <dgm:cxn modelId="{3E0F7876-5BAF-4883-9D21-A8655B36DABC}" srcId="{42CAF7FE-6392-4279-8971-1A12F3E93E5C}" destId="{53F703EC-3155-4CBA-9202-B1C52439CFC1}" srcOrd="1" destOrd="0" parTransId="{C2C5A204-68EF-48F9-B0B2-F80B53E7779A}" sibTransId="{5F3D64EB-610B-4EC4-8C77-5F825997BA65}"/>
    <dgm:cxn modelId="{1CC730D7-114A-4562-BE11-9DD855431EE8}" type="presOf" srcId="{42CAF7FE-6392-4279-8971-1A12F3E93E5C}" destId="{D5D52F45-AC80-4956-985D-F7F7A7DF2DFA}" srcOrd="0" destOrd="0" presId="urn:microsoft.com/office/officeart/2005/8/layout/default"/>
    <dgm:cxn modelId="{085F0F68-6DA0-4DB1-A7BD-9B5D260DADE1}" type="presOf" srcId="{EE466A0F-A5E0-4FF6-A050-56F53F5890C0}" destId="{C199153A-A137-4206-871C-D2157DA432D3}" srcOrd="0" destOrd="0" presId="urn:microsoft.com/office/officeart/2005/8/layout/default"/>
    <dgm:cxn modelId="{31AAFF90-3714-438D-94DE-CF1A6A21C90E}" type="presOf" srcId="{E4AAD61F-B1B4-49E1-839B-3F2E0A586288}" destId="{57BDCE51-42F2-4288-BF96-5BC5583ACC4A}" srcOrd="0" destOrd="0" presId="urn:microsoft.com/office/officeart/2005/8/layout/default"/>
    <dgm:cxn modelId="{AC7088DC-5C8B-4C5C-AE61-A710FD3B0308}" type="presOf" srcId="{5B653F01-9BE1-4837-AC78-6FA24E351E21}" destId="{2D13738F-21C3-4ECF-A964-B5CB5A215E42}" srcOrd="0" destOrd="0" presId="urn:microsoft.com/office/officeart/2005/8/layout/default"/>
    <dgm:cxn modelId="{D277D70B-1AD5-44D0-8F6A-2D64AD4E6A39}" type="presOf" srcId="{0D9876AF-D47B-41DA-91A0-6168E1B84003}" destId="{6DB26333-3077-4C63-B107-95C1F48FD7E0}" srcOrd="0" destOrd="0" presId="urn:microsoft.com/office/officeart/2005/8/layout/default"/>
    <dgm:cxn modelId="{72450CF5-F692-42C9-89C6-A256C6CA8A1A}" srcId="{42CAF7FE-6392-4279-8971-1A12F3E93E5C}" destId="{0D9876AF-D47B-41DA-91A0-6168E1B84003}" srcOrd="2" destOrd="0" parTransId="{A661D0C8-5433-440D-AE2A-82E5B86BF208}" sibTransId="{73F854ED-7601-4B5C-AE54-A19C8C50C1BC}"/>
    <dgm:cxn modelId="{14005C42-3191-403B-8847-A5D1326381E8}" srcId="{42CAF7FE-6392-4279-8971-1A12F3E93E5C}" destId="{DAA3F779-F350-4387-8530-9EA4899DD880}" srcOrd="5" destOrd="0" parTransId="{214A9FE6-4477-4A78-9A66-DC06FDFD7E8B}" sibTransId="{1C7F33AC-93DB-4915-BDD5-42F7EC3EA325}"/>
    <dgm:cxn modelId="{79FD0F8A-97A2-4458-ABAA-6AB7F68B34EF}" srcId="{42CAF7FE-6392-4279-8971-1A12F3E93E5C}" destId="{E4AAD61F-B1B4-49E1-839B-3F2E0A586288}" srcOrd="0" destOrd="0" parTransId="{89A1AA83-ADD1-40E4-A809-29CB0605373A}" sibTransId="{99F7D210-4D93-498F-AD77-AFBA16F46F06}"/>
    <dgm:cxn modelId="{51EFB981-A023-45D2-82F6-318C8E27301A}" srcId="{42CAF7FE-6392-4279-8971-1A12F3E93E5C}" destId="{EE466A0F-A5E0-4FF6-A050-56F53F5890C0}" srcOrd="6" destOrd="0" parTransId="{A4CD8EC4-0FD3-4609-8B99-FAA2E6963FA0}" sibTransId="{D6BC9E29-B57C-42E1-B2FE-9E179EE7105C}"/>
    <dgm:cxn modelId="{CD29EC26-08A0-4CAC-9AE7-58AAF7DBF78D}" type="presOf" srcId="{53D1CF4B-2564-467A-A9F7-903B4FEBE94C}" destId="{D5721E1D-C8AE-4E9B-B6B1-0E72AA1A455E}" srcOrd="0" destOrd="0" presId="urn:microsoft.com/office/officeart/2005/8/layout/default"/>
    <dgm:cxn modelId="{B2C3ED47-12D0-4FFE-99AA-04515AD82366}" srcId="{42CAF7FE-6392-4279-8971-1A12F3E93E5C}" destId="{C5276EBD-629E-4B6C-A106-53F4327466AF}" srcOrd="4" destOrd="0" parTransId="{793A02FB-13A5-4FF8-85A6-9B958D555688}" sibTransId="{8999DA0B-F9EC-4A20-B13A-3E882BC1251F}"/>
    <dgm:cxn modelId="{DAC94C08-42ED-4F79-8F00-69B31E44BE64}" srcId="{42CAF7FE-6392-4279-8971-1A12F3E93E5C}" destId="{5B653F01-9BE1-4837-AC78-6FA24E351E21}" srcOrd="3" destOrd="0" parTransId="{6BAB08E2-3E51-410C-B51B-B4304277D15C}" sibTransId="{23114160-A964-4CE0-8075-158826B57B40}"/>
    <dgm:cxn modelId="{9352523D-3457-440C-97F9-F90CCEF58B12}" type="presOf" srcId="{53F703EC-3155-4CBA-9202-B1C52439CFC1}" destId="{741C8A91-2E65-41CA-907E-1B75B3D27657}" srcOrd="0" destOrd="0" presId="urn:microsoft.com/office/officeart/2005/8/layout/default"/>
    <dgm:cxn modelId="{359A6C96-40B5-4458-BEA6-481A4CD20326}" srcId="{42CAF7FE-6392-4279-8971-1A12F3E93E5C}" destId="{53D1CF4B-2564-467A-A9F7-903B4FEBE94C}" srcOrd="7" destOrd="0" parTransId="{5EEC5A19-7804-41BF-9A88-798D2DA58126}" sibTransId="{83FB7472-4B35-45B6-8A72-518A13CD8F3D}"/>
    <dgm:cxn modelId="{477F6936-B9C2-45AB-ADEE-7F1D68789441}" type="presOf" srcId="{C5276EBD-629E-4B6C-A106-53F4327466AF}" destId="{BEF6ECAF-E6F7-40F7-A33B-0D8EDAADBC69}" srcOrd="0" destOrd="0" presId="urn:microsoft.com/office/officeart/2005/8/layout/default"/>
    <dgm:cxn modelId="{156CC5FE-BA23-4A6B-A847-648B1AF5994E}" type="presParOf" srcId="{D5D52F45-AC80-4956-985D-F7F7A7DF2DFA}" destId="{57BDCE51-42F2-4288-BF96-5BC5583ACC4A}" srcOrd="0" destOrd="0" presId="urn:microsoft.com/office/officeart/2005/8/layout/default"/>
    <dgm:cxn modelId="{B9ACD17E-2CEB-443E-97EF-DCB9E1CCDF1F}" type="presParOf" srcId="{D5D52F45-AC80-4956-985D-F7F7A7DF2DFA}" destId="{6EB72BE7-8014-449A-B5E9-9552B89CFDAB}" srcOrd="1" destOrd="0" presId="urn:microsoft.com/office/officeart/2005/8/layout/default"/>
    <dgm:cxn modelId="{EF420971-4AB6-4F4D-85B8-DF5B29F47AEC}" type="presParOf" srcId="{D5D52F45-AC80-4956-985D-F7F7A7DF2DFA}" destId="{741C8A91-2E65-41CA-907E-1B75B3D27657}" srcOrd="2" destOrd="0" presId="urn:microsoft.com/office/officeart/2005/8/layout/default"/>
    <dgm:cxn modelId="{1D3C2C96-FD27-431E-8B17-AB5DB3BE6747}" type="presParOf" srcId="{D5D52F45-AC80-4956-985D-F7F7A7DF2DFA}" destId="{05587556-2D9D-44AB-9BC8-1B802F0A6BED}" srcOrd="3" destOrd="0" presId="urn:microsoft.com/office/officeart/2005/8/layout/default"/>
    <dgm:cxn modelId="{B1128918-DD31-45F3-A1B0-9128A87A6FCC}" type="presParOf" srcId="{D5D52F45-AC80-4956-985D-F7F7A7DF2DFA}" destId="{6DB26333-3077-4C63-B107-95C1F48FD7E0}" srcOrd="4" destOrd="0" presId="urn:microsoft.com/office/officeart/2005/8/layout/default"/>
    <dgm:cxn modelId="{3DF8D1B7-117D-42BA-ABF9-A3DAB3F51DDC}" type="presParOf" srcId="{D5D52F45-AC80-4956-985D-F7F7A7DF2DFA}" destId="{DAAADD73-B27A-4885-9DE8-F805215583FF}" srcOrd="5" destOrd="0" presId="urn:microsoft.com/office/officeart/2005/8/layout/default"/>
    <dgm:cxn modelId="{E4169277-31C4-4BE1-9B35-741966889A4D}" type="presParOf" srcId="{D5D52F45-AC80-4956-985D-F7F7A7DF2DFA}" destId="{2D13738F-21C3-4ECF-A964-B5CB5A215E42}" srcOrd="6" destOrd="0" presId="urn:microsoft.com/office/officeart/2005/8/layout/default"/>
    <dgm:cxn modelId="{E03E1767-FCD4-498F-B8E9-EC0EF7F1BF44}" type="presParOf" srcId="{D5D52F45-AC80-4956-985D-F7F7A7DF2DFA}" destId="{1FA52AC6-77B6-4FD4-AD53-C9834F5ECD71}" srcOrd="7" destOrd="0" presId="urn:microsoft.com/office/officeart/2005/8/layout/default"/>
    <dgm:cxn modelId="{DE928F84-3362-4460-8F49-98300CF578D6}" type="presParOf" srcId="{D5D52F45-AC80-4956-985D-F7F7A7DF2DFA}" destId="{BEF6ECAF-E6F7-40F7-A33B-0D8EDAADBC69}" srcOrd="8" destOrd="0" presId="urn:microsoft.com/office/officeart/2005/8/layout/default"/>
    <dgm:cxn modelId="{EAA6EC9C-85B8-45AF-803B-D8B168472B3F}" type="presParOf" srcId="{D5D52F45-AC80-4956-985D-F7F7A7DF2DFA}" destId="{3D9DCE64-A4D5-413B-8071-4FD6A7E07E83}" srcOrd="9" destOrd="0" presId="urn:microsoft.com/office/officeart/2005/8/layout/default"/>
    <dgm:cxn modelId="{CFE0F78D-D1F0-4198-A573-E5544A3534C4}" type="presParOf" srcId="{D5D52F45-AC80-4956-985D-F7F7A7DF2DFA}" destId="{B1F92CD5-CDD9-4E64-85BC-0A01C7C693A0}" srcOrd="10" destOrd="0" presId="urn:microsoft.com/office/officeart/2005/8/layout/default"/>
    <dgm:cxn modelId="{31AB9E72-1777-445E-BB55-A37E901F3B22}" type="presParOf" srcId="{D5D52F45-AC80-4956-985D-F7F7A7DF2DFA}" destId="{8169CDFA-CD2B-4179-88A3-42CA8EF1797B}" srcOrd="11" destOrd="0" presId="urn:microsoft.com/office/officeart/2005/8/layout/default"/>
    <dgm:cxn modelId="{2D2C5B30-753A-434E-AAFD-943790298899}" type="presParOf" srcId="{D5D52F45-AC80-4956-985D-F7F7A7DF2DFA}" destId="{C199153A-A137-4206-871C-D2157DA432D3}" srcOrd="12" destOrd="0" presId="urn:microsoft.com/office/officeart/2005/8/layout/default"/>
    <dgm:cxn modelId="{6A803552-984A-4388-88E5-511CBF619DBF}" type="presParOf" srcId="{D5D52F45-AC80-4956-985D-F7F7A7DF2DFA}" destId="{D004DF0C-05FB-479B-BFB8-83393046DE61}" srcOrd="13" destOrd="0" presId="urn:microsoft.com/office/officeart/2005/8/layout/default"/>
    <dgm:cxn modelId="{5F71697F-919C-422E-94FF-C2AB16AAE53D}" type="presParOf" srcId="{D5D52F45-AC80-4956-985D-F7F7A7DF2DFA}" destId="{D5721E1D-C8AE-4E9B-B6B1-0E72AA1A455E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7119C3-F00C-4539-9986-8162980EBF61}" type="doc">
      <dgm:prSet loTypeId="urn:microsoft.com/office/officeart/2005/8/layout/hProcess4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6BBFD87-5891-4960-A0C0-F236BD77CD18}">
      <dgm:prSet phldrT="[Текст]"/>
      <dgm:spPr/>
      <dgm:t>
        <a:bodyPr/>
        <a:lstStyle/>
        <a:p>
          <a:r>
            <a:rPr lang="ru-RU" dirty="0" smtClean="0"/>
            <a:t>6 класс</a:t>
          </a:r>
          <a:endParaRPr lang="ru-RU" dirty="0"/>
        </a:p>
      </dgm:t>
    </dgm:pt>
    <dgm:pt modelId="{DCFF95A9-89FF-439B-BEF6-DF61498B2711}" type="parTrans" cxnId="{73F9DD82-078E-4F23-B69A-2D3361193E63}">
      <dgm:prSet/>
      <dgm:spPr/>
      <dgm:t>
        <a:bodyPr/>
        <a:lstStyle/>
        <a:p>
          <a:endParaRPr lang="ru-RU"/>
        </a:p>
      </dgm:t>
    </dgm:pt>
    <dgm:pt modelId="{F36E94D9-9574-4161-8DDA-4347D599BFEE}" type="sibTrans" cxnId="{73F9DD82-078E-4F23-B69A-2D3361193E63}">
      <dgm:prSet/>
      <dgm:spPr/>
      <dgm:t>
        <a:bodyPr/>
        <a:lstStyle/>
        <a:p>
          <a:endParaRPr lang="ru-RU"/>
        </a:p>
      </dgm:t>
    </dgm:pt>
    <dgm:pt modelId="{E2490121-27BF-424E-A16D-669971D23A5C}">
      <dgm:prSet phldrT="[Текст]"/>
      <dgm:spPr/>
      <dgm:t>
        <a:bodyPr/>
        <a:lstStyle/>
        <a:p>
          <a:r>
            <a:rPr lang="ru-RU" dirty="0" smtClean="0"/>
            <a:t>7 класс</a:t>
          </a:r>
          <a:endParaRPr lang="ru-RU" dirty="0"/>
        </a:p>
      </dgm:t>
    </dgm:pt>
    <dgm:pt modelId="{CE931CCF-68A9-434F-AAD9-62EA0204DE30}" type="parTrans" cxnId="{7D0BC1A9-4BC9-49DD-8DF6-8DBD8D24A8B9}">
      <dgm:prSet/>
      <dgm:spPr/>
      <dgm:t>
        <a:bodyPr/>
        <a:lstStyle/>
        <a:p>
          <a:endParaRPr lang="ru-RU"/>
        </a:p>
      </dgm:t>
    </dgm:pt>
    <dgm:pt modelId="{60A8347D-AAC5-41B6-A109-E31757EF1AFA}" type="sibTrans" cxnId="{7D0BC1A9-4BC9-49DD-8DF6-8DBD8D24A8B9}">
      <dgm:prSet/>
      <dgm:spPr/>
      <dgm:t>
        <a:bodyPr/>
        <a:lstStyle/>
        <a:p>
          <a:endParaRPr lang="ru-RU"/>
        </a:p>
      </dgm:t>
    </dgm:pt>
    <dgm:pt modelId="{04FA6A6E-1C83-4C9E-A267-3FFDD3819918}">
      <dgm:prSet phldrT="[Текст]"/>
      <dgm:spPr/>
      <dgm:t>
        <a:bodyPr/>
        <a:lstStyle/>
        <a:p>
          <a:r>
            <a:rPr lang="ru-RU" b="1" dirty="0" err="1" smtClean="0"/>
            <a:t>Профпробы</a:t>
          </a:r>
          <a:r>
            <a:rPr lang="ru-RU" b="1" dirty="0" smtClean="0"/>
            <a:t> по компетентностям</a:t>
          </a:r>
          <a:endParaRPr lang="ru-RU" b="1" dirty="0"/>
        </a:p>
      </dgm:t>
    </dgm:pt>
    <dgm:pt modelId="{FD220851-C6F4-4276-82FE-7477DCF597FF}" type="parTrans" cxnId="{AE6EEF45-6866-481B-A9EA-C46769184A22}">
      <dgm:prSet/>
      <dgm:spPr/>
      <dgm:t>
        <a:bodyPr/>
        <a:lstStyle/>
        <a:p>
          <a:endParaRPr lang="ru-RU"/>
        </a:p>
      </dgm:t>
    </dgm:pt>
    <dgm:pt modelId="{76B67494-86F7-4826-897B-CE5A869C1009}" type="sibTrans" cxnId="{AE6EEF45-6866-481B-A9EA-C46769184A22}">
      <dgm:prSet/>
      <dgm:spPr/>
      <dgm:t>
        <a:bodyPr/>
        <a:lstStyle/>
        <a:p>
          <a:endParaRPr lang="ru-RU"/>
        </a:p>
      </dgm:t>
    </dgm:pt>
    <dgm:pt modelId="{0ED5CBC2-DA09-433B-9997-15C2A39A750C}">
      <dgm:prSet phldrT="[Текст]"/>
      <dgm:spPr/>
      <dgm:t>
        <a:bodyPr/>
        <a:lstStyle/>
        <a:p>
          <a:r>
            <a:rPr lang="ru-RU" dirty="0" smtClean="0"/>
            <a:t>8 класс</a:t>
          </a:r>
          <a:endParaRPr lang="ru-RU" dirty="0"/>
        </a:p>
      </dgm:t>
    </dgm:pt>
    <dgm:pt modelId="{D4D540A7-F6C2-4A5C-9BC0-251D401CEE5D}" type="parTrans" cxnId="{BBD167E1-E670-4E0F-AD73-37D456DCA7D7}">
      <dgm:prSet/>
      <dgm:spPr/>
      <dgm:t>
        <a:bodyPr/>
        <a:lstStyle/>
        <a:p>
          <a:endParaRPr lang="ru-RU"/>
        </a:p>
      </dgm:t>
    </dgm:pt>
    <dgm:pt modelId="{65B1D298-DAA4-4F32-AC26-3AE31138CBB6}" type="sibTrans" cxnId="{BBD167E1-E670-4E0F-AD73-37D456DCA7D7}">
      <dgm:prSet/>
      <dgm:spPr/>
      <dgm:t>
        <a:bodyPr/>
        <a:lstStyle/>
        <a:p>
          <a:endParaRPr lang="ru-RU"/>
        </a:p>
      </dgm:t>
    </dgm:pt>
    <dgm:pt modelId="{EBEF7842-2C8B-4D33-AE66-34CBAAADBCF6}">
      <dgm:prSet phldrT="[Текст]"/>
      <dgm:spPr/>
      <dgm:t>
        <a:bodyPr/>
        <a:lstStyle/>
        <a:p>
          <a:r>
            <a:rPr lang="ru-RU" b="1" dirty="0" smtClean="0"/>
            <a:t>Программа по формированию готовности к ПС</a:t>
          </a:r>
          <a:endParaRPr lang="ru-RU" b="1" dirty="0"/>
        </a:p>
      </dgm:t>
    </dgm:pt>
    <dgm:pt modelId="{857AECA3-96EA-467B-994F-B632C2C7F6ED}" type="parTrans" cxnId="{F31D33C3-4E25-423A-8352-035F8C874F2C}">
      <dgm:prSet/>
      <dgm:spPr/>
      <dgm:t>
        <a:bodyPr/>
        <a:lstStyle/>
        <a:p>
          <a:endParaRPr lang="ru-RU"/>
        </a:p>
      </dgm:t>
    </dgm:pt>
    <dgm:pt modelId="{9A012E14-291B-4481-B98E-BAF4DD8777B3}" type="sibTrans" cxnId="{F31D33C3-4E25-423A-8352-035F8C874F2C}">
      <dgm:prSet/>
      <dgm:spPr/>
      <dgm:t>
        <a:bodyPr/>
        <a:lstStyle/>
        <a:p>
          <a:endParaRPr lang="ru-RU"/>
        </a:p>
      </dgm:t>
    </dgm:pt>
    <dgm:pt modelId="{29D7D51A-9F0F-4874-B908-059D69358FE6}">
      <dgm:prSet phldrT="[Текст]"/>
      <dgm:spPr/>
      <dgm:t>
        <a:bodyPr/>
        <a:lstStyle/>
        <a:p>
          <a:endParaRPr lang="ru-RU" dirty="0"/>
        </a:p>
      </dgm:t>
    </dgm:pt>
    <dgm:pt modelId="{4C833760-5DEF-428C-9134-51069AC0BAE4}" type="parTrans" cxnId="{D0730F38-1880-4148-85C7-63268883ED72}">
      <dgm:prSet/>
      <dgm:spPr/>
      <dgm:t>
        <a:bodyPr/>
        <a:lstStyle/>
        <a:p>
          <a:endParaRPr lang="ru-RU"/>
        </a:p>
      </dgm:t>
    </dgm:pt>
    <dgm:pt modelId="{93A2A1A6-4D6C-4252-B6BD-BE0EE5E222C1}" type="sibTrans" cxnId="{D0730F38-1880-4148-85C7-63268883ED72}">
      <dgm:prSet/>
      <dgm:spPr/>
      <dgm:t>
        <a:bodyPr/>
        <a:lstStyle/>
        <a:p>
          <a:endParaRPr lang="ru-RU"/>
        </a:p>
      </dgm:t>
    </dgm:pt>
    <dgm:pt modelId="{4BA1EADA-DD94-42C8-8E0B-AF6911DE263E}">
      <dgm:prSet phldrT="[Текст]"/>
      <dgm:spPr/>
      <dgm:t>
        <a:bodyPr/>
        <a:lstStyle/>
        <a:p>
          <a:r>
            <a:rPr lang="ru-RU" b="1" dirty="0" err="1" smtClean="0"/>
            <a:t>Профпробы</a:t>
          </a:r>
          <a:r>
            <a:rPr lang="ru-RU" b="1" dirty="0" smtClean="0"/>
            <a:t> по профессиям</a:t>
          </a:r>
          <a:endParaRPr lang="ru-RU" b="1" dirty="0"/>
        </a:p>
      </dgm:t>
    </dgm:pt>
    <dgm:pt modelId="{343D1506-6E76-4DC9-BFC0-C7B8DC9C4E42}" type="parTrans" cxnId="{C7D7F372-6795-4B13-837C-93BAB5C9061E}">
      <dgm:prSet/>
      <dgm:spPr/>
      <dgm:t>
        <a:bodyPr/>
        <a:lstStyle/>
        <a:p>
          <a:endParaRPr lang="ru-RU"/>
        </a:p>
      </dgm:t>
    </dgm:pt>
    <dgm:pt modelId="{D190FBB5-D6F6-4CBD-BBA8-AEF8D0A36059}" type="sibTrans" cxnId="{C7D7F372-6795-4B13-837C-93BAB5C9061E}">
      <dgm:prSet/>
      <dgm:spPr/>
      <dgm:t>
        <a:bodyPr/>
        <a:lstStyle/>
        <a:p>
          <a:endParaRPr lang="ru-RU"/>
        </a:p>
      </dgm:t>
    </dgm:pt>
    <dgm:pt modelId="{CA2BA44F-0A25-4C9B-B007-FB5F1C281CDE}">
      <dgm:prSet phldrT="[Текст]"/>
      <dgm:spPr/>
      <dgm:t>
        <a:bodyPr/>
        <a:lstStyle/>
        <a:p>
          <a:r>
            <a:rPr lang="ru-RU" b="1" dirty="0" smtClean="0"/>
            <a:t>экскурсии </a:t>
          </a:r>
          <a:r>
            <a:rPr lang="ru-RU" b="1" dirty="0" smtClean="0"/>
            <a:t>и пробы в СПО</a:t>
          </a:r>
          <a:endParaRPr lang="ru-RU" b="1" dirty="0"/>
        </a:p>
      </dgm:t>
    </dgm:pt>
    <dgm:pt modelId="{41E2B1FE-0F04-40FF-9EAE-F31B295E6998}" type="parTrans" cxnId="{3C3CC444-FF02-4D7A-8BD1-E5570524EAE7}">
      <dgm:prSet/>
      <dgm:spPr/>
      <dgm:t>
        <a:bodyPr/>
        <a:lstStyle/>
        <a:p>
          <a:endParaRPr lang="ru-RU"/>
        </a:p>
      </dgm:t>
    </dgm:pt>
    <dgm:pt modelId="{CD535F84-AD71-4BF6-9A9A-806068DCA95A}" type="sibTrans" cxnId="{3C3CC444-FF02-4D7A-8BD1-E5570524EAE7}">
      <dgm:prSet/>
      <dgm:spPr/>
      <dgm:t>
        <a:bodyPr/>
        <a:lstStyle/>
        <a:p>
          <a:endParaRPr lang="ru-RU"/>
        </a:p>
      </dgm:t>
    </dgm:pt>
    <dgm:pt modelId="{F94FC388-D639-445C-8DE9-44DABB6F22E3}" type="pres">
      <dgm:prSet presAssocID="{977119C3-F00C-4539-9986-8162980EBF6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2B651E-AC89-42FF-BF38-B69AA1E4336B}" type="pres">
      <dgm:prSet presAssocID="{977119C3-F00C-4539-9986-8162980EBF61}" presName="tSp" presStyleCnt="0"/>
      <dgm:spPr/>
    </dgm:pt>
    <dgm:pt modelId="{E7CD3947-598C-48CB-92BC-74ABFCE772AE}" type="pres">
      <dgm:prSet presAssocID="{977119C3-F00C-4539-9986-8162980EBF61}" presName="bSp" presStyleCnt="0"/>
      <dgm:spPr/>
    </dgm:pt>
    <dgm:pt modelId="{2FF714C6-0992-4874-8B90-C6A8446AD5CA}" type="pres">
      <dgm:prSet presAssocID="{977119C3-F00C-4539-9986-8162980EBF61}" presName="process" presStyleCnt="0"/>
      <dgm:spPr/>
    </dgm:pt>
    <dgm:pt modelId="{AD502D58-915E-47FD-A3D9-673199E40883}" type="pres">
      <dgm:prSet presAssocID="{86BBFD87-5891-4960-A0C0-F236BD77CD18}" presName="composite1" presStyleCnt="0"/>
      <dgm:spPr/>
    </dgm:pt>
    <dgm:pt modelId="{48A3D969-0E98-412D-8654-7C26DEC6CAD9}" type="pres">
      <dgm:prSet presAssocID="{86BBFD87-5891-4960-A0C0-F236BD77CD18}" presName="dummyNode1" presStyleLbl="node1" presStyleIdx="0" presStyleCnt="3"/>
      <dgm:spPr/>
    </dgm:pt>
    <dgm:pt modelId="{9123C4AA-53B5-4A3C-9D24-88A9510C7040}" type="pres">
      <dgm:prSet presAssocID="{86BBFD87-5891-4960-A0C0-F236BD77CD18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8490B7-D37C-418C-BDE9-835D6FBDF3EA}" type="pres">
      <dgm:prSet presAssocID="{86BBFD87-5891-4960-A0C0-F236BD77CD18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D3885E-DDDF-461F-8400-24A739CEC641}" type="pres">
      <dgm:prSet presAssocID="{86BBFD87-5891-4960-A0C0-F236BD77CD18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758640-457F-40A4-BE7A-4E30C44CCBE7}" type="pres">
      <dgm:prSet presAssocID="{86BBFD87-5891-4960-A0C0-F236BD77CD18}" presName="connSite1" presStyleCnt="0"/>
      <dgm:spPr/>
    </dgm:pt>
    <dgm:pt modelId="{80005A97-8660-41EF-BE20-D0C81498CD5C}" type="pres">
      <dgm:prSet presAssocID="{F36E94D9-9574-4161-8DDA-4347D599BFEE}" presName="Name9" presStyleLbl="sibTrans2D1" presStyleIdx="0" presStyleCnt="2"/>
      <dgm:spPr/>
      <dgm:t>
        <a:bodyPr/>
        <a:lstStyle/>
        <a:p>
          <a:endParaRPr lang="ru-RU"/>
        </a:p>
      </dgm:t>
    </dgm:pt>
    <dgm:pt modelId="{9373A5C6-E356-4451-9F4D-F2D9A943F620}" type="pres">
      <dgm:prSet presAssocID="{E2490121-27BF-424E-A16D-669971D23A5C}" presName="composite2" presStyleCnt="0"/>
      <dgm:spPr/>
    </dgm:pt>
    <dgm:pt modelId="{F9C0A1F5-DDE2-4E76-A565-815D2960D9CE}" type="pres">
      <dgm:prSet presAssocID="{E2490121-27BF-424E-A16D-669971D23A5C}" presName="dummyNode2" presStyleLbl="node1" presStyleIdx="0" presStyleCnt="3"/>
      <dgm:spPr/>
    </dgm:pt>
    <dgm:pt modelId="{3BCFF494-D576-4460-84D1-FCC6EF1D647B}" type="pres">
      <dgm:prSet presAssocID="{E2490121-27BF-424E-A16D-669971D23A5C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6CA355-E9A8-41DA-ABC2-496A9BF6AFB6}" type="pres">
      <dgm:prSet presAssocID="{E2490121-27BF-424E-A16D-669971D23A5C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85DD72-D2EC-4E67-B42E-D3FEB5E466D2}" type="pres">
      <dgm:prSet presAssocID="{E2490121-27BF-424E-A16D-669971D23A5C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62D928-44D0-4E6E-9BF0-26BAFC87E0A6}" type="pres">
      <dgm:prSet presAssocID="{E2490121-27BF-424E-A16D-669971D23A5C}" presName="connSite2" presStyleCnt="0"/>
      <dgm:spPr/>
    </dgm:pt>
    <dgm:pt modelId="{4C880F10-6D00-4DFD-949A-C991AC359923}" type="pres">
      <dgm:prSet presAssocID="{60A8347D-AAC5-41B6-A109-E31757EF1AFA}" presName="Name18" presStyleLbl="sibTrans2D1" presStyleIdx="1" presStyleCnt="2"/>
      <dgm:spPr/>
      <dgm:t>
        <a:bodyPr/>
        <a:lstStyle/>
        <a:p>
          <a:endParaRPr lang="ru-RU"/>
        </a:p>
      </dgm:t>
    </dgm:pt>
    <dgm:pt modelId="{AB43F0B7-DE40-4421-9603-42526480DAD3}" type="pres">
      <dgm:prSet presAssocID="{0ED5CBC2-DA09-433B-9997-15C2A39A750C}" presName="composite1" presStyleCnt="0"/>
      <dgm:spPr/>
    </dgm:pt>
    <dgm:pt modelId="{7DA68BEA-084D-4D01-B689-7F0965BB61A5}" type="pres">
      <dgm:prSet presAssocID="{0ED5CBC2-DA09-433B-9997-15C2A39A750C}" presName="dummyNode1" presStyleLbl="node1" presStyleIdx="1" presStyleCnt="3"/>
      <dgm:spPr/>
    </dgm:pt>
    <dgm:pt modelId="{DF4603BB-D43A-48D8-A79B-62D7616CDF4F}" type="pres">
      <dgm:prSet presAssocID="{0ED5CBC2-DA09-433B-9997-15C2A39A750C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619E93-847B-4B9A-929A-FBCFE7881FDE}" type="pres">
      <dgm:prSet presAssocID="{0ED5CBC2-DA09-433B-9997-15C2A39A750C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AAFCC8-DDCC-44E7-A876-642754D92314}" type="pres">
      <dgm:prSet presAssocID="{0ED5CBC2-DA09-433B-9997-15C2A39A750C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C27F95-CB7D-4213-B35A-67D9957684A8}" type="pres">
      <dgm:prSet presAssocID="{0ED5CBC2-DA09-433B-9997-15C2A39A750C}" presName="connSite1" presStyleCnt="0"/>
      <dgm:spPr/>
    </dgm:pt>
  </dgm:ptLst>
  <dgm:cxnLst>
    <dgm:cxn modelId="{B408DBD4-4645-4090-B592-6563F067DC8C}" type="presOf" srcId="{CA2BA44F-0A25-4C9B-B007-FB5F1C281CDE}" destId="{6A619E93-847B-4B9A-929A-FBCFE7881FDE}" srcOrd="1" destOrd="1" presId="urn:microsoft.com/office/officeart/2005/8/layout/hProcess4"/>
    <dgm:cxn modelId="{3C3C39B9-0216-4528-8D6C-1A6988ACFF01}" type="presOf" srcId="{4BA1EADA-DD94-42C8-8E0B-AF6911DE263E}" destId="{F48490B7-D37C-418C-BDE9-835D6FBDF3EA}" srcOrd="1" destOrd="1" presId="urn:microsoft.com/office/officeart/2005/8/layout/hProcess4"/>
    <dgm:cxn modelId="{BBD167E1-E670-4E0F-AD73-37D456DCA7D7}" srcId="{977119C3-F00C-4539-9986-8162980EBF61}" destId="{0ED5CBC2-DA09-433B-9997-15C2A39A750C}" srcOrd="2" destOrd="0" parTransId="{D4D540A7-F6C2-4A5C-9BC0-251D401CEE5D}" sibTransId="{65B1D298-DAA4-4F32-AC26-3AE31138CBB6}"/>
    <dgm:cxn modelId="{EE1EBD3D-8491-4775-BFF8-65ED3BC695CE}" type="presOf" srcId="{60A8347D-AAC5-41B6-A109-E31757EF1AFA}" destId="{4C880F10-6D00-4DFD-949A-C991AC359923}" srcOrd="0" destOrd="0" presId="urn:microsoft.com/office/officeart/2005/8/layout/hProcess4"/>
    <dgm:cxn modelId="{72F444A7-F609-4320-89D8-32317066B809}" type="presOf" srcId="{04FA6A6E-1C83-4C9E-A267-3FFDD3819918}" destId="{776CA355-E9A8-41DA-ABC2-496A9BF6AFB6}" srcOrd="1" destOrd="0" presId="urn:microsoft.com/office/officeart/2005/8/layout/hProcess4"/>
    <dgm:cxn modelId="{1435254A-448E-4876-8D68-B113E0C7AD5E}" type="presOf" srcId="{86BBFD87-5891-4960-A0C0-F236BD77CD18}" destId="{CDD3885E-DDDF-461F-8400-24A739CEC641}" srcOrd="0" destOrd="0" presId="urn:microsoft.com/office/officeart/2005/8/layout/hProcess4"/>
    <dgm:cxn modelId="{E1C703CC-8DD0-4F10-8C58-81559195E0EB}" type="presOf" srcId="{EBEF7842-2C8B-4D33-AE66-34CBAAADBCF6}" destId="{DF4603BB-D43A-48D8-A79B-62D7616CDF4F}" srcOrd="0" destOrd="0" presId="urn:microsoft.com/office/officeart/2005/8/layout/hProcess4"/>
    <dgm:cxn modelId="{60F9972B-F02F-47D2-884B-AB88E4834C92}" type="presOf" srcId="{EBEF7842-2C8B-4D33-AE66-34CBAAADBCF6}" destId="{6A619E93-847B-4B9A-929A-FBCFE7881FDE}" srcOrd="1" destOrd="0" presId="urn:microsoft.com/office/officeart/2005/8/layout/hProcess4"/>
    <dgm:cxn modelId="{C7D7F372-6795-4B13-837C-93BAB5C9061E}" srcId="{86BBFD87-5891-4960-A0C0-F236BD77CD18}" destId="{4BA1EADA-DD94-42C8-8E0B-AF6911DE263E}" srcOrd="1" destOrd="0" parTransId="{343D1506-6E76-4DC9-BFC0-C7B8DC9C4E42}" sibTransId="{D190FBB5-D6F6-4CBD-BBA8-AEF8D0A36059}"/>
    <dgm:cxn modelId="{AE6EEF45-6866-481B-A9EA-C46769184A22}" srcId="{E2490121-27BF-424E-A16D-669971D23A5C}" destId="{04FA6A6E-1C83-4C9E-A267-3FFDD3819918}" srcOrd="0" destOrd="0" parTransId="{FD220851-C6F4-4276-82FE-7477DCF597FF}" sibTransId="{76B67494-86F7-4826-897B-CE5A869C1009}"/>
    <dgm:cxn modelId="{BB267E42-74BD-45A2-9E29-8F54B3AAC98E}" type="presOf" srcId="{4BA1EADA-DD94-42C8-8E0B-AF6911DE263E}" destId="{9123C4AA-53B5-4A3C-9D24-88A9510C7040}" srcOrd="0" destOrd="1" presId="urn:microsoft.com/office/officeart/2005/8/layout/hProcess4"/>
    <dgm:cxn modelId="{5D31A220-8170-4DBF-9B08-29D5F7C3DF90}" type="presOf" srcId="{29D7D51A-9F0F-4874-B908-059D69358FE6}" destId="{F48490B7-D37C-418C-BDE9-835D6FBDF3EA}" srcOrd="1" destOrd="0" presId="urn:microsoft.com/office/officeart/2005/8/layout/hProcess4"/>
    <dgm:cxn modelId="{9FE25887-6E03-46BD-A68E-7A4D02C7DA53}" type="presOf" srcId="{0ED5CBC2-DA09-433B-9997-15C2A39A750C}" destId="{2AAAFCC8-DDCC-44E7-A876-642754D92314}" srcOrd="0" destOrd="0" presId="urn:microsoft.com/office/officeart/2005/8/layout/hProcess4"/>
    <dgm:cxn modelId="{73F9DD82-078E-4F23-B69A-2D3361193E63}" srcId="{977119C3-F00C-4539-9986-8162980EBF61}" destId="{86BBFD87-5891-4960-A0C0-F236BD77CD18}" srcOrd="0" destOrd="0" parTransId="{DCFF95A9-89FF-439B-BEF6-DF61498B2711}" sibTransId="{F36E94D9-9574-4161-8DDA-4347D599BFEE}"/>
    <dgm:cxn modelId="{E70D83BF-BD74-4C22-B3BF-32DC340B6A48}" type="presOf" srcId="{E2490121-27BF-424E-A16D-669971D23A5C}" destId="{5985DD72-D2EC-4E67-B42E-D3FEB5E466D2}" srcOrd="0" destOrd="0" presId="urn:microsoft.com/office/officeart/2005/8/layout/hProcess4"/>
    <dgm:cxn modelId="{D0730F38-1880-4148-85C7-63268883ED72}" srcId="{86BBFD87-5891-4960-A0C0-F236BD77CD18}" destId="{29D7D51A-9F0F-4874-B908-059D69358FE6}" srcOrd="0" destOrd="0" parTransId="{4C833760-5DEF-428C-9134-51069AC0BAE4}" sibTransId="{93A2A1A6-4D6C-4252-B6BD-BE0EE5E222C1}"/>
    <dgm:cxn modelId="{F31D33C3-4E25-423A-8352-035F8C874F2C}" srcId="{0ED5CBC2-DA09-433B-9997-15C2A39A750C}" destId="{EBEF7842-2C8B-4D33-AE66-34CBAAADBCF6}" srcOrd="0" destOrd="0" parTransId="{857AECA3-96EA-467B-994F-B632C2C7F6ED}" sibTransId="{9A012E14-291B-4481-B98E-BAF4DD8777B3}"/>
    <dgm:cxn modelId="{7D0BC1A9-4BC9-49DD-8DF6-8DBD8D24A8B9}" srcId="{977119C3-F00C-4539-9986-8162980EBF61}" destId="{E2490121-27BF-424E-A16D-669971D23A5C}" srcOrd="1" destOrd="0" parTransId="{CE931CCF-68A9-434F-AAD9-62EA0204DE30}" sibTransId="{60A8347D-AAC5-41B6-A109-E31757EF1AFA}"/>
    <dgm:cxn modelId="{147EB838-C3B2-42A4-BE53-4D8D0AF0785B}" type="presOf" srcId="{977119C3-F00C-4539-9986-8162980EBF61}" destId="{F94FC388-D639-445C-8DE9-44DABB6F22E3}" srcOrd="0" destOrd="0" presId="urn:microsoft.com/office/officeart/2005/8/layout/hProcess4"/>
    <dgm:cxn modelId="{FB6D20A5-1525-4FB3-8327-2B48AF9C45B1}" type="presOf" srcId="{04FA6A6E-1C83-4C9E-A267-3FFDD3819918}" destId="{3BCFF494-D576-4460-84D1-FCC6EF1D647B}" srcOrd="0" destOrd="0" presId="urn:microsoft.com/office/officeart/2005/8/layout/hProcess4"/>
    <dgm:cxn modelId="{75D7AE9D-3599-4445-B52D-85C58C08F101}" type="presOf" srcId="{29D7D51A-9F0F-4874-B908-059D69358FE6}" destId="{9123C4AA-53B5-4A3C-9D24-88A9510C7040}" srcOrd="0" destOrd="0" presId="urn:microsoft.com/office/officeart/2005/8/layout/hProcess4"/>
    <dgm:cxn modelId="{DF943909-9341-4922-BBE8-E294DFCAD5ED}" type="presOf" srcId="{CA2BA44F-0A25-4C9B-B007-FB5F1C281CDE}" destId="{DF4603BB-D43A-48D8-A79B-62D7616CDF4F}" srcOrd="0" destOrd="1" presId="urn:microsoft.com/office/officeart/2005/8/layout/hProcess4"/>
    <dgm:cxn modelId="{D494BC0C-4AA7-4F56-8E6B-F5B7F3E18E20}" type="presOf" srcId="{F36E94D9-9574-4161-8DDA-4347D599BFEE}" destId="{80005A97-8660-41EF-BE20-D0C81498CD5C}" srcOrd="0" destOrd="0" presId="urn:microsoft.com/office/officeart/2005/8/layout/hProcess4"/>
    <dgm:cxn modelId="{3C3CC444-FF02-4D7A-8BD1-E5570524EAE7}" srcId="{0ED5CBC2-DA09-433B-9997-15C2A39A750C}" destId="{CA2BA44F-0A25-4C9B-B007-FB5F1C281CDE}" srcOrd="1" destOrd="0" parTransId="{41E2B1FE-0F04-40FF-9EAE-F31B295E6998}" sibTransId="{CD535F84-AD71-4BF6-9A9A-806068DCA95A}"/>
    <dgm:cxn modelId="{89207ED7-A7FD-4091-8479-65C185BD6CED}" type="presParOf" srcId="{F94FC388-D639-445C-8DE9-44DABB6F22E3}" destId="{012B651E-AC89-42FF-BF38-B69AA1E4336B}" srcOrd="0" destOrd="0" presId="urn:microsoft.com/office/officeart/2005/8/layout/hProcess4"/>
    <dgm:cxn modelId="{7748FB84-A034-470F-8C65-F80EC7510969}" type="presParOf" srcId="{F94FC388-D639-445C-8DE9-44DABB6F22E3}" destId="{E7CD3947-598C-48CB-92BC-74ABFCE772AE}" srcOrd="1" destOrd="0" presId="urn:microsoft.com/office/officeart/2005/8/layout/hProcess4"/>
    <dgm:cxn modelId="{E7D4F876-5B86-4F98-9777-2AA9B504CCA0}" type="presParOf" srcId="{F94FC388-D639-445C-8DE9-44DABB6F22E3}" destId="{2FF714C6-0992-4874-8B90-C6A8446AD5CA}" srcOrd="2" destOrd="0" presId="urn:microsoft.com/office/officeart/2005/8/layout/hProcess4"/>
    <dgm:cxn modelId="{BD279534-CD35-4826-82E3-4F3D20839C16}" type="presParOf" srcId="{2FF714C6-0992-4874-8B90-C6A8446AD5CA}" destId="{AD502D58-915E-47FD-A3D9-673199E40883}" srcOrd="0" destOrd="0" presId="urn:microsoft.com/office/officeart/2005/8/layout/hProcess4"/>
    <dgm:cxn modelId="{961E46F1-7D36-4CA8-9E9C-F51161B6F1A3}" type="presParOf" srcId="{AD502D58-915E-47FD-A3D9-673199E40883}" destId="{48A3D969-0E98-412D-8654-7C26DEC6CAD9}" srcOrd="0" destOrd="0" presId="urn:microsoft.com/office/officeart/2005/8/layout/hProcess4"/>
    <dgm:cxn modelId="{18A7B9C8-31AD-48D3-8499-9D16BC454DD3}" type="presParOf" srcId="{AD502D58-915E-47FD-A3D9-673199E40883}" destId="{9123C4AA-53B5-4A3C-9D24-88A9510C7040}" srcOrd="1" destOrd="0" presId="urn:microsoft.com/office/officeart/2005/8/layout/hProcess4"/>
    <dgm:cxn modelId="{62BD9374-303D-48D8-9122-C4B08DFB19AE}" type="presParOf" srcId="{AD502D58-915E-47FD-A3D9-673199E40883}" destId="{F48490B7-D37C-418C-BDE9-835D6FBDF3EA}" srcOrd="2" destOrd="0" presId="urn:microsoft.com/office/officeart/2005/8/layout/hProcess4"/>
    <dgm:cxn modelId="{0A101CD8-2F7B-4DEC-AD46-FF5201994B36}" type="presParOf" srcId="{AD502D58-915E-47FD-A3D9-673199E40883}" destId="{CDD3885E-DDDF-461F-8400-24A739CEC641}" srcOrd="3" destOrd="0" presId="urn:microsoft.com/office/officeart/2005/8/layout/hProcess4"/>
    <dgm:cxn modelId="{DD165CFD-DA41-4C8E-AEDD-1CB4DFA25404}" type="presParOf" srcId="{AD502D58-915E-47FD-A3D9-673199E40883}" destId="{6D758640-457F-40A4-BE7A-4E30C44CCBE7}" srcOrd="4" destOrd="0" presId="urn:microsoft.com/office/officeart/2005/8/layout/hProcess4"/>
    <dgm:cxn modelId="{4E6B60CE-3BAA-4B31-87D9-D56E6F66E110}" type="presParOf" srcId="{2FF714C6-0992-4874-8B90-C6A8446AD5CA}" destId="{80005A97-8660-41EF-BE20-D0C81498CD5C}" srcOrd="1" destOrd="0" presId="urn:microsoft.com/office/officeart/2005/8/layout/hProcess4"/>
    <dgm:cxn modelId="{E7D3A7C6-D13E-4C2D-8B4C-2D17018E75CE}" type="presParOf" srcId="{2FF714C6-0992-4874-8B90-C6A8446AD5CA}" destId="{9373A5C6-E356-4451-9F4D-F2D9A943F620}" srcOrd="2" destOrd="0" presId="urn:microsoft.com/office/officeart/2005/8/layout/hProcess4"/>
    <dgm:cxn modelId="{ED9D5466-054A-4C83-B484-1DCA0E1FDB4E}" type="presParOf" srcId="{9373A5C6-E356-4451-9F4D-F2D9A943F620}" destId="{F9C0A1F5-DDE2-4E76-A565-815D2960D9CE}" srcOrd="0" destOrd="0" presId="urn:microsoft.com/office/officeart/2005/8/layout/hProcess4"/>
    <dgm:cxn modelId="{BFA21ADC-1A46-4BE2-9AE2-FF1FC2E12191}" type="presParOf" srcId="{9373A5C6-E356-4451-9F4D-F2D9A943F620}" destId="{3BCFF494-D576-4460-84D1-FCC6EF1D647B}" srcOrd="1" destOrd="0" presId="urn:microsoft.com/office/officeart/2005/8/layout/hProcess4"/>
    <dgm:cxn modelId="{265684A6-3CCA-45F6-93BC-263995EEE12D}" type="presParOf" srcId="{9373A5C6-E356-4451-9F4D-F2D9A943F620}" destId="{776CA355-E9A8-41DA-ABC2-496A9BF6AFB6}" srcOrd="2" destOrd="0" presId="urn:microsoft.com/office/officeart/2005/8/layout/hProcess4"/>
    <dgm:cxn modelId="{6E7D69A3-16D9-44B0-B807-7CB7DEBD815E}" type="presParOf" srcId="{9373A5C6-E356-4451-9F4D-F2D9A943F620}" destId="{5985DD72-D2EC-4E67-B42E-D3FEB5E466D2}" srcOrd="3" destOrd="0" presId="urn:microsoft.com/office/officeart/2005/8/layout/hProcess4"/>
    <dgm:cxn modelId="{EA89901C-97FF-48FA-A0A4-27547998F1A2}" type="presParOf" srcId="{9373A5C6-E356-4451-9F4D-F2D9A943F620}" destId="{A362D928-44D0-4E6E-9BF0-26BAFC87E0A6}" srcOrd="4" destOrd="0" presId="urn:microsoft.com/office/officeart/2005/8/layout/hProcess4"/>
    <dgm:cxn modelId="{9D29E9BB-B1EF-4A2F-A620-67201625DAFC}" type="presParOf" srcId="{2FF714C6-0992-4874-8B90-C6A8446AD5CA}" destId="{4C880F10-6D00-4DFD-949A-C991AC359923}" srcOrd="3" destOrd="0" presId="urn:microsoft.com/office/officeart/2005/8/layout/hProcess4"/>
    <dgm:cxn modelId="{6D0F7708-E3C2-4743-9462-74FB822B3EE6}" type="presParOf" srcId="{2FF714C6-0992-4874-8B90-C6A8446AD5CA}" destId="{AB43F0B7-DE40-4421-9603-42526480DAD3}" srcOrd="4" destOrd="0" presId="urn:microsoft.com/office/officeart/2005/8/layout/hProcess4"/>
    <dgm:cxn modelId="{06A45E13-970D-4FDB-8D94-260052571A22}" type="presParOf" srcId="{AB43F0B7-DE40-4421-9603-42526480DAD3}" destId="{7DA68BEA-084D-4D01-B689-7F0965BB61A5}" srcOrd="0" destOrd="0" presId="urn:microsoft.com/office/officeart/2005/8/layout/hProcess4"/>
    <dgm:cxn modelId="{8AE13CAD-F489-47B8-8B6D-10714298AA40}" type="presParOf" srcId="{AB43F0B7-DE40-4421-9603-42526480DAD3}" destId="{DF4603BB-D43A-48D8-A79B-62D7616CDF4F}" srcOrd="1" destOrd="0" presId="urn:microsoft.com/office/officeart/2005/8/layout/hProcess4"/>
    <dgm:cxn modelId="{9B26C75F-113B-4291-A291-87C01C5C1C6A}" type="presParOf" srcId="{AB43F0B7-DE40-4421-9603-42526480DAD3}" destId="{6A619E93-847B-4B9A-929A-FBCFE7881FDE}" srcOrd="2" destOrd="0" presId="urn:microsoft.com/office/officeart/2005/8/layout/hProcess4"/>
    <dgm:cxn modelId="{C6747252-60A9-4E1B-83E9-BEE7EFF9C1D1}" type="presParOf" srcId="{AB43F0B7-DE40-4421-9603-42526480DAD3}" destId="{2AAAFCC8-DDCC-44E7-A876-642754D92314}" srcOrd="3" destOrd="0" presId="urn:microsoft.com/office/officeart/2005/8/layout/hProcess4"/>
    <dgm:cxn modelId="{1EA05E22-6076-42E7-B5C1-D4083D5C305C}" type="presParOf" srcId="{AB43F0B7-DE40-4421-9603-42526480DAD3}" destId="{A9C27F95-CB7D-4213-B35A-67D9957684A8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00AE59-FD11-4612-B8FF-64699CBBFDC0}" type="doc">
      <dgm:prSet loTypeId="urn:microsoft.com/office/officeart/2005/8/layout/pyramid4" loCatId="pyramid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8EC11AE-5941-4AE1-95D4-52E9D339931A}">
      <dgm:prSet phldrT="[Текст]"/>
      <dgm:spPr/>
      <dgm:t>
        <a:bodyPr/>
        <a:lstStyle/>
        <a:p>
          <a:r>
            <a:rPr lang="ru-RU" b="1" dirty="0" smtClean="0"/>
            <a:t>8е Надо </a:t>
          </a:r>
          <a:endParaRPr lang="ru-RU" b="1" dirty="0" smtClean="0"/>
        </a:p>
        <a:p>
          <a:r>
            <a:rPr lang="ru-RU" b="1" dirty="0" smtClean="0">
              <a:solidFill>
                <a:schemeClr val="tx1"/>
              </a:solidFill>
            </a:rPr>
            <a:t>мне</a:t>
          </a:r>
        </a:p>
        <a:p>
          <a:r>
            <a:rPr lang="ru-RU" b="1" dirty="0" smtClean="0">
              <a:solidFill>
                <a:schemeClr val="tx1"/>
              </a:solidFill>
            </a:rPr>
            <a:t>и обществу </a:t>
          </a:r>
          <a:endParaRPr lang="ru-RU" b="1" dirty="0">
            <a:solidFill>
              <a:schemeClr val="tx1"/>
            </a:solidFill>
          </a:endParaRPr>
        </a:p>
      </dgm:t>
    </dgm:pt>
    <dgm:pt modelId="{5FE894ED-640E-4B14-B254-6976FE5E5BEB}" type="parTrans" cxnId="{E258B340-A706-4801-AE18-44E88DF2887D}">
      <dgm:prSet/>
      <dgm:spPr/>
      <dgm:t>
        <a:bodyPr/>
        <a:lstStyle/>
        <a:p>
          <a:endParaRPr lang="ru-RU"/>
        </a:p>
      </dgm:t>
    </dgm:pt>
    <dgm:pt modelId="{E5ED7D6F-8E75-43C6-A59C-4A312F48A648}" type="sibTrans" cxnId="{E258B340-A706-4801-AE18-44E88DF2887D}">
      <dgm:prSet/>
      <dgm:spPr/>
      <dgm:t>
        <a:bodyPr/>
        <a:lstStyle/>
        <a:p>
          <a:endParaRPr lang="ru-RU"/>
        </a:p>
      </dgm:t>
    </dgm:pt>
    <dgm:pt modelId="{200C65DB-E84C-4824-8ACF-B629A14D9C09}">
      <dgm:prSet phldrT="[Текст]" custT="1"/>
      <dgm:spPr/>
      <dgm:t>
        <a:bodyPr/>
        <a:lstStyle/>
        <a:p>
          <a:r>
            <a:rPr lang="ru-RU" sz="1800" b="1" dirty="0" smtClean="0"/>
            <a:t>6е Хочу</a:t>
          </a:r>
          <a:endParaRPr lang="ru-RU" sz="1800" b="1" dirty="0" smtClean="0"/>
        </a:p>
        <a:p>
          <a:r>
            <a:rPr lang="ru-RU" sz="1800" b="1" dirty="0" err="1" smtClean="0">
              <a:solidFill>
                <a:schemeClr val="tx1"/>
              </a:solidFill>
            </a:rPr>
            <a:t>Профпробы</a:t>
          </a:r>
          <a:r>
            <a:rPr lang="ru-RU" sz="1800" b="1" dirty="0" smtClean="0">
              <a:solidFill>
                <a:schemeClr val="tx1"/>
              </a:solidFill>
            </a:rPr>
            <a:t> по профессиям</a:t>
          </a:r>
          <a:endParaRPr lang="ru-RU" sz="1800" b="1" dirty="0">
            <a:solidFill>
              <a:schemeClr val="tx1"/>
            </a:solidFill>
          </a:endParaRPr>
        </a:p>
      </dgm:t>
    </dgm:pt>
    <dgm:pt modelId="{847814DD-3E0D-4B84-8B5F-FC0C125CD745}" type="parTrans" cxnId="{539F0A92-5E43-4B7E-92DF-CF4BAEA33780}">
      <dgm:prSet/>
      <dgm:spPr/>
      <dgm:t>
        <a:bodyPr/>
        <a:lstStyle/>
        <a:p>
          <a:endParaRPr lang="ru-RU"/>
        </a:p>
      </dgm:t>
    </dgm:pt>
    <dgm:pt modelId="{F9E6AA7E-7CCC-4875-A59A-858FD9DAC223}" type="sibTrans" cxnId="{539F0A92-5E43-4B7E-92DF-CF4BAEA33780}">
      <dgm:prSet/>
      <dgm:spPr/>
      <dgm:t>
        <a:bodyPr/>
        <a:lstStyle/>
        <a:p>
          <a:endParaRPr lang="ru-RU"/>
        </a:p>
      </dgm:t>
    </dgm:pt>
    <dgm:pt modelId="{755C8C4A-C177-4ADC-A629-C6FD0EB9C28E}">
      <dgm:prSet phldrT="[Текст]" custT="1"/>
      <dgm:spPr/>
      <dgm:t>
        <a:bodyPr/>
        <a:lstStyle/>
        <a:p>
          <a:r>
            <a:rPr lang="ru-RU" sz="3600" b="1" dirty="0" smtClean="0"/>
            <a:t>ПС</a:t>
          </a:r>
          <a:endParaRPr lang="ru-RU" sz="3600" b="1" dirty="0"/>
        </a:p>
      </dgm:t>
    </dgm:pt>
    <dgm:pt modelId="{6B106C3B-69B3-4ECC-8DD7-465930555F1C}" type="parTrans" cxnId="{65C773E8-AAF5-4ED3-9485-836CA7650F62}">
      <dgm:prSet/>
      <dgm:spPr/>
      <dgm:t>
        <a:bodyPr/>
        <a:lstStyle/>
        <a:p>
          <a:endParaRPr lang="ru-RU"/>
        </a:p>
      </dgm:t>
    </dgm:pt>
    <dgm:pt modelId="{923FAFEC-DC21-4ACE-AE75-60C706E31CFA}" type="sibTrans" cxnId="{65C773E8-AAF5-4ED3-9485-836CA7650F62}">
      <dgm:prSet/>
      <dgm:spPr/>
      <dgm:t>
        <a:bodyPr/>
        <a:lstStyle/>
        <a:p>
          <a:endParaRPr lang="ru-RU"/>
        </a:p>
      </dgm:t>
    </dgm:pt>
    <dgm:pt modelId="{A5EE2886-3CDE-40B1-B94F-03F591FBB64E}">
      <dgm:prSet phldrT="[Текст]" custT="1"/>
      <dgm:spPr/>
      <dgm:t>
        <a:bodyPr/>
        <a:lstStyle/>
        <a:p>
          <a:r>
            <a:rPr lang="ru-RU" sz="1600" b="1" dirty="0" smtClean="0"/>
            <a:t>7е Могу </a:t>
          </a:r>
          <a:endParaRPr lang="ru-RU" sz="1600" b="1" dirty="0" smtClean="0"/>
        </a:p>
        <a:p>
          <a:r>
            <a:rPr lang="ru-RU" sz="1800" b="1" dirty="0" err="1" smtClean="0">
              <a:solidFill>
                <a:schemeClr val="tx1"/>
              </a:solidFill>
            </a:rPr>
            <a:t>Профпробы</a:t>
          </a:r>
          <a:r>
            <a:rPr lang="ru-RU" sz="1800" b="1" dirty="0" smtClean="0">
              <a:solidFill>
                <a:schemeClr val="tx1"/>
              </a:solidFill>
            </a:rPr>
            <a:t> по компетентностям</a:t>
          </a:r>
          <a:endParaRPr lang="ru-RU" sz="1800" b="1" dirty="0">
            <a:solidFill>
              <a:schemeClr val="tx1"/>
            </a:solidFill>
          </a:endParaRPr>
        </a:p>
      </dgm:t>
    </dgm:pt>
    <dgm:pt modelId="{88229D6F-2567-4058-94DB-21540D706ED0}" type="parTrans" cxnId="{1F70544E-A97E-439B-B65D-F1CC84C505EC}">
      <dgm:prSet/>
      <dgm:spPr/>
      <dgm:t>
        <a:bodyPr/>
        <a:lstStyle/>
        <a:p>
          <a:endParaRPr lang="ru-RU"/>
        </a:p>
      </dgm:t>
    </dgm:pt>
    <dgm:pt modelId="{ACEB8871-7C06-4CF0-AED0-45CADF900706}" type="sibTrans" cxnId="{1F70544E-A97E-439B-B65D-F1CC84C505EC}">
      <dgm:prSet/>
      <dgm:spPr/>
      <dgm:t>
        <a:bodyPr/>
        <a:lstStyle/>
        <a:p>
          <a:endParaRPr lang="ru-RU"/>
        </a:p>
      </dgm:t>
    </dgm:pt>
    <dgm:pt modelId="{334B5ADF-0004-4F24-8358-196EEFB469AD}" type="pres">
      <dgm:prSet presAssocID="{0000AE59-FD11-4612-B8FF-64699CBBFDC0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6CDDBB-744D-4A61-9B48-8AAFF1496732}" type="pres">
      <dgm:prSet presAssocID="{0000AE59-FD11-4612-B8FF-64699CBBFDC0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84E6B8-7CC5-4B77-9158-7075FB70B785}" type="pres">
      <dgm:prSet presAssocID="{0000AE59-FD11-4612-B8FF-64699CBBFDC0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23B0F2-5A76-4319-A70D-A13C1642FA4F}" type="pres">
      <dgm:prSet presAssocID="{0000AE59-FD11-4612-B8FF-64699CBBFDC0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4E9EA2-51CA-4D98-8F93-AB4CECEF6051}" type="pres">
      <dgm:prSet presAssocID="{0000AE59-FD11-4612-B8FF-64699CBBFDC0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745109-1C27-4D2E-8F64-8E8AB702B364}" type="presOf" srcId="{755C8C4A-C177-4ADC-A629-C6FD0EB9C28E}" destId="{B023B0F2-5A76-4319-A70D-A13C1642FA4F}" srcOrd="0" destOrd="0" presId="urn:microsoft.com/office/officeart/2005/8/layout/pyramid4"/>
    <dgm:cxn modelId="{E258B340-A706-4801-AE18-44E88DF2887D}" srcId="{0000AE59-FD11-4612-B8FF-64699CBBFDC0}" destId="{68EC11AE-5941-4AE1-95D4-52E9D339931A}" srcOrd="0" destOrd="0" parTransId="{5FE894ED-640E-4B14-B254-6976FE5E5BEB}" sibTransId="{E5ED7D6F-8E75-43C6-A59C-4A312F48A648}"/>
    <dgm:cxn modelId="{1F70544E-A97E-439B-B65D-F1CC84C505EC}" srcId="{0000AE59-FD11-4612-B8FF-64699CBBFDC0}" destId="{A5EE2886-3CDE-40B1-B94F-03F591FBB64E}" srcOrd="3" destOrd="0" parTransId="{88229D6F-2567-4058-94DB-21540D706ED0}" sibTransId="{ACEB8871-7C06-4CF0-AED0-45CADF900706}"/>
    <dgm:cxn modelId="{B6B222CE-D218-4F4D-850B-8B599A5329D0}" type="presOf" srcId="{68EC11AE-5941-4AE1-95D4-52E9D339931A}" destId="{3A6CDDBB-744D-4A61-9B48-8AAFF1496732}" srcOrd="0" destOrd="0" presId="urn:microsoft.com/office/officeart/2005/8/layout/pyramid4"/>
    <dgm:cxn modelId="{65C773E8-AAF5-4ED3-9485-836CA7650F62}" srcId="{0000AE59-FD11-4612-B8FF-64699CBBFDC0}" destId="{755C8C4A-C177-4ADC-A629-C6FD0EB9C28E}" srcOrd="2" destOrd="0" parTransId="{6B106C3B-69B3-4ECC-8DD7-465930555F1C}" sibTransId="{923FAFEC-DC21-4ACE-AE75-60C706E31CFA}"/>
    <dgm:cxn modelId="{F02F6947-14B6-41C8-A4FE-63F760436254}" type="presOf" srcId="{A5EE2886-3CDE-40B1-B94F-03F591FBB64E}" destId="{2E4E9EA2-51CA-4D98-8F93-AB4CECEF6051}" srcOrd="0" destOrd="0" presId="urn:microsoft.com/office/officeart/2005/8/layout/pyramid4"/>
    <dgm:cxn modelId="{09C08325-331E-41C6-BDD4-0B1603821183}" type="presOf" srcId="{0000AE59-FD11-4612-B8FF-64699CBBFDC0}" destId="{334B5ADF-0004-4F24-8358-196EEFB469AD}" srcOrd="0" destOrd="0" presId="urn:microsoft.com/office/officeart/2005/8/layout/pyramid4"/>
    <dgm:cxn modelId="{539F0A92-5E43-4B7E-92DF-CF4BAEA33780}" srcId="{0000AE59-FD11-4612-B8FF-64699CBBFDC0}" destId="{200C65DB-E84C-4824-8ACF-B629A14D9C09}" srcOrd="1" destOrd="0" parTransId="{847814DD-3E0D-4B84-8B5F-FC0C125CD745}" sibTransId="{F9E6AA7E-7CCC-4875-A59A-858FD9DAC223}"/>
    <dgm:cxn modelId="{E751C42E-5B16-488E-8988-3CC2AF0989BC}" type="presOf" srcId="{200C65DB-E84C-4824-8ACF-B629A14D9C09}" destId="{6584E6B8-7CC5-4B77-9158-7075FB70B785}" srcOrd="0" destOrd="0" presId="urn:microsoft.com/office/officeart/2005/8/layout/pyramid4"/>
    <dgm:cxn modelId="{CAE476B1-A95B-433E-A1D4-E1A2A84ECD3D}" type="presParOf" srcId="{334B5ADF-0004-4F24-8358-196EEFB469AD}" destId="{3A6CDDBB-744D-4A61-9B48-8AAFF1496732}" srcOrd="0" destOrd="0" presId="urn:microsoft.com/office/officeart/2005/8/layout/pyramid4"/>
    <dgm:cxn modelId="{68591F86-92C3-41D0-857F-361D811EB293}" type="presParOf" srcId="{334B5ADF-0004-4F24-8358-196EEFB469AD}" destId="{6584E6B8-7CC5-4B77-9158-7075FB70B785}" srcOrd="1" destOrd="0" presId="urn:microsoft.com/office/officeart/2005/8/layout/pyramid4"/>
    <dgm:cxn modelId="{41361949-0F11-4F4C-A284-04489B987585}" type="presParOf" srcId="{334B5ADF-0004-4F24-8358-196EEFB469AD}" destId="{B023B0F2-5A76-4319-A70D-A13C1642FA4F}" srcOrd="2" destOrd="0" presId="urn:microsoft.com/office/officeart/2005/8/layout/pyramid4"/>
    <dgm:cxn modelId="{E083936F-F2F0-4639-93F4-065F3E0C4B88}" type="presParOf" srcId="{334B5ADF-0004-4F24-8358-196EEFB469AD}" destId="{2E4E9EA2-51CA-4D98-8F93-AB4CECEF6051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BDCE51-42F2-4288-BF96-5BC5583ACC4A}">
      <dsp:nvSpPr>
        <dsp:cNvPr id="0" name=""/>
        <dsp:cNvSpPr/>
      </dsp:nvSpPr>
      <dsp:spPr>
        <a:xfrm>
          <a:off x="5303896" y="1544485"/>
          <a:ext cx="3190240" cy="84212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/>
            <a:t>Критическое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/>
            <a:t> мышление</a:t>
          </a:r>
          <a:endParaRPr lang="ru-RU" sz="2400" kern="1200" dirty="0"/>
        </a:p>
      </dsp:txBody>
      <dsp:txXfrm>
        <a:off x="5303896" y="1544485"/>
        <a:ext cx="3190240" cy="842126"/>
      </dsp:txXfrm>
    </dsp:sp>
    <dsp:sp modelId="{741C8A91-2E65-41CA-907E-1B75B3D27657}">
      <dsp:nvSpPr>
        <dsp:cNvPr id="0" name=""/>
        <dsp:cNvSpPr/>
      </dsp:nvSpPr>
      <dsp:spPr>
        <a:xfrm>
          <a:off x="180860" y="70732"/>
          <a:ext cx="3062051" cy="980998"/>
        </a:xfrm>
        <a:prstGeom prst="rect">
          <a:avLst/>
        </a:prstGeom>
        <a:gradFill rotWithShape="0">
          <a:gsLst>
            <a:gs pos="0">
              <a:schemeClr val="accent5">
                <a:hueOff val="-1419125"/>
                <a:satOff val="5687"/>
                <a:lumOff val="1233"/>
                <a:alphaOff val="0"/>
                <a:tint val="50000"/>
                <a:satMod val="300000"/>
              </a:schemeClr>
            </a:gs>
            <a:gs pos="35000">
              <a:schemeClr val="accent5">
                <a:hueOff val="-1419125"/>
                <a:satOff val="5687"/>
                <a:lumOff val="1233"/>
                <a:alphaOff val="0"/>
                <a:tint val="37000"/>
                <a:satMod val="300000"/>
              </a:schemeClr>
            </a:gs>
            <a:gs pos="100000">
              <a:schemeClr val="accent5">
                <a:hueOff val="-1419125"/>
                <a:satOff val="5687"/>
                <a:lumOff val="123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Эмоциональный интеллект</a:t>
          </a:r>
          <a:endParaRPr lang="ru-RU" sz="2400" kern="1200" dirty="0"/>
        </a:p>
      </dsp:txBody>
      <dsp:txXfrm>
        <a:off x="180860" y="70732"/>
        <a:ext cx="3062051" cy="980998"/>
      </dsp:txXfrm>
    </dsp:sp>
    <dsp:sp modelId="{6DB26333-3077-4C63-B107-95C1F48FD7E0}">
      <dsp:nvSpPr>
        <dsp:cNvPr id="0" name=""/>
        <dsp:cNvSpPr/>
      </dsp:nvSpPr>
      <dsp:spPr>
        <a:xfrm>
          <a:off x="180872" y="1544487"/>
          <a:ext cx="3070984" cy="1010661"/>
        </a:xfrm>
        <a:prstGeom prst="rect">
          <a:avLst/>
        </a:prstGeom>
        <a:solidFill>
          <a:srgbClr val="FFFFCC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Коммуникативность</a:t>
          </a:r>
          <a:endParaRPr lang="ru-RU" sz="2400" kern="1200" dirty="0"/>
        </a:p>
      </dsp:txBody>
      <dsp:txXfrm>
        <a:off x="180872" y="1544487"/>
        <a:ext cx="3070984" cy="1010661"/>
      </dsp:txXfrm>
    </dsp:sp>
    <dsp:sp modelId="{2D13738F-21C3-4ECF-A964-B5CB5A215E42}">
      <dsp:nvSpPr>
        <dsp:cNvPr id="0" name=""/>
        <dsp:cNvSpPr/>
      </dsp:nvSpPr>
      <dsp:spPr>
        <a:xfrm>
          <a:off x="5233725" y="558"/>
          <a:ext cx="3376481" cy="869281"/>
        </a:xfrm>
        <a:prstGeom prst="rect">
          <a:avLst/>
        </a:prstGeom>
        <a:gradFill rotWithShape="0">
          <a:gsLst>
            <a:gs pos="0">
              <a:schemeClr val="accent5">
                <a:hueOff val="-4257376"/>
                <a:satOff val="17062"/>
                <a:lumOff val="3698"/>
                <a:alphaOff val="0"/>
                <a:tint val="50000"/>
                <a:satMod val="300000"/>
              </a:schemeClr>
            </a:gs>
            <a:gs pos="35000">
              <a:schemeClr val="accent5">
                <a:hueOff val="-4257376"/>
                <a:satOff val="17062"/>
                <a:lumOff val="3698"/>
                <a:alphaOff val="0"/>
                <a:tint val="37000"/>
                <a:satMod val="300000"/>
              </a:schemeClr>
            </a:gs>
            <a:gs pos="100000">
              <a:schemeClr val="accent5">
                <a:hueOff val="-4257376"/>
                <a:satOff val="17062"/>
                <a:lumOff val="369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Креативность</a:t>
          </a:r>
          <a:endParaRPr lang="ru-RU" sz="2400" kern="1200" dirty="0"/>
        </a:p>
      </dsp:txBody>
      <dsp:txXfrm>
        <a:off x="5233725" y="558"/>
        <a:ext cx="3376481" cy="869281"/>
      </dsp:txXfrm>
    </dsp:sp>
    <dsp:sp modelId="{BEF6ECAF-E6F7-40F7-A33B-0D8EDAADBC69}">
      <dsp:nvSpPr>
        <dsp:cNvPr id="0" name=""/>
        <dsp:cNvSpPr/>
      </dsp:nvSpPr>
      <dsp:spPr>
        <a:xfrm>
          <a:off x="5233725" y="3158581"/>
          <a:ext cx="3319708" cy="1370760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Умение работать в условиях неопределенности</a:t>
          </a:r>
          <a:endParaRPr lang="ru-RU" sz="2400" kern="1200" dirty="0"/>
        </a:p>
      </dsp:txBody>
      <dsp:txXfrm>
        <a:off x="5233725" y="3158581"/>
        <a:ext cx="3319708" cy="1370760"/>
      </dsp:txXfrm>
    </dsp:sp>
    <dsp:sp modelId="{B1F92CD5-CDD9-4E64-85BC-0A01C7C693A0}">
      <dsp:nvSpPr>
        <dsp:cNvPr id="0" name=""/>
        <dsp:cNvSpPr/>
      </dsp:nvSpPr>
      <dsp:spPr>
        <a:xfrm>
          <a:off x="2917824" y="2316440"/>
          <a:ext cx="3201640" cy="970251"/>
        </a:xfrm>
        <a:prstGeom prst="rect">
          <a:avLst/>
        </a:prstGeom>
        <a:solidFill>
          <a:srgbClr val="F1ECD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Умение работать в команде </a:t>
          </a:r>
          <a:endParaRPr lang="ru-RU" sz="2400" b="1" kern="1200" dirty="0"/>
        </a:p>
      </dsp:txBody>
      <dsp:txXfrm>
        <a:off x="2917824" y="2316440"/>
        <a:ext cx="3201640" cy="970251"/>
      </dsp:txXfrm>
    </dsp:sp>
    <dsp:sp modelId="{C199153A-A137-4206-871C-D2157DA432D3}">
      <dsp:nvSpPr>
        <dsp:cNvPr id="0" name=""/>
        <dsp:cNvSpPr/>
      </dsp:nvSpPr>
      <dsp:spPr>
        <a:xfrm>
          <a:off x="288037" y="3168350"/>
          <a:ext cx="3305521" cy="1129973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>
          <a:solidFill>
            <a:schemeClr val="accent4">
              <a:lumMod val="40000"/>
              <a:lumOff val="60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/>
            <a:t>Работа с искусственным интеллектом</a:t>
          </a:r>
          <a:endParaRPr lang="ru-RU" sz="24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288037" y="3168350"/>
        <a:ext cx="3305521" cy="1129973"/>
      </dsp:txXfrm>
    </dsp:sp>
    <dsp:sp modelId="{D5721E1D-C8AE-4E9B-B6B1-0E72AA1A455E}">
      <dsp:nvSpPr>
        <dsp:cNvPr id="0" name=""/>
        <dsp:cNvSpPr/>
      </dsp:nvSpPr>
      <dsp:spPr>
        <a:xfrm>
          <a:off x="2707293" y="697478"/>
          <a:ext cx="3049920" cy="999353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/>
            <a:t>Мультиязычность и мультикультурность</a:t>
          </a:r>
          <a:endParaRPr lang="ru-RU" sz="24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2707293" y="697478"/>
        <a:ext cx="3049920" cy="9993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23C4AA-53B5-4A3C-9D24-88A9510C7040}">
      <dsp:nvSpPr>
        <dsp:cNvPr id="0" name=""/>
        <dsp:cNvSpPr/>
      </dsp:nvSpPr>
      <dsp:spPr>
        <a:xfrm>
          <a:off x="4229" y="1465504"/>
          <a:ext cx="2470375" cy="20375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 err="1" smtClean="0"/>
            <a:t>Профпробы</a:t>
          </a:r>
          <a:r>
            <a:rPr lang="ru-RU" sz="1900" b="1" kern="1200" dirty="0" smtClean="0"/>
            <a:t> по профессиям</a:t>
          </a:r>
          <a:endParaRPr lang="ru-RU" sz="1900" b="1" kern="1200" dirty="0"/>
        </a:p>
      </dsp:txBody>
      <dsp:txXfrm>
        <a:off x="51119" y="1512394"/>
        <a:ext cx="2376595" cy="1507146"/>
      </dsp:txXfrm>
    </dsp:sp>
    <dsp:sp modelId="{80005A97-8660-41EF-BE20-D0C81498CD5C}">
      <dsp:nvSpPr>
        <dsp:cNvPr id="0" name=""/>
        <dsp:cNvSpPr/>
      </dsp:nvSpPr>
      <dsp:spPr>
        <a:xfrm>
          <a:off x="1402431" y="1986397"/>
          <a:ext cx="2671754" cy="2671754"/>
        </a:xfrm>
        <a:prstGeom prst="leftCircularArrow">
          <a:avLst>
            <a:gd name="adj1" fmla="val 2959"/>
            <a:gd name="adj2" fmla="val 362449"/>
            <a:gd name="adj3" fmla="val 2137960"/>
            <a:gd name="adj4" fmla="val 9024489"/>
            <a:gd name="adj5" fmla="val 345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DD3885E-DDDF-461F-8400-24A739CEC641}">
      <dsp:nvSpPr>
        <dsp:cNvPr id="0" name=""/>
        <dsp:cNvSpPr/>
      </dsp:nvSpPr>
      <dsp:spPr>
        <a:xfrm>
          <a:off x="553201" y="3066431"/>
          <a:ext cx="2195889" cy="8732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3345" tIns="62230" rIns="93345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900" kern="1200" dirty="0" smtClean="0"/>
            <a:t>6 класс</a:t>
          </a:r>
          <a:endParaRPr lang="ru-RU" sz="4900" kern="1200" dirty="0"/>
        </a:p>
      </dsp:txBody>
      <dsp:txXfrm>
        <a:off x="578777" y="3092007"/>
        <a:ext cx="2144737" cy="822080"/>
      </dsp:txXfrm>
    </dsp:sp>
    <dsp:sp modelId="{3BCFF494-D576-4460-84D1-FCC6EF1D647B}">
      <dsp:nvSpPr>
        <dsp:cNvPr id="0" name=""/>
        <dsp:cNvSpPr/>
      </dsp:nvSpPr>
      <dsp:spPr>
        <a:xfrm>
          <a:off x="3125531" y="1465504"/>
          <a:ext cx="2470375" cy="20375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 err="1" smtClean="0"/>
            <a:t>Профпробы</a:t>
          </a:r>
          <a:r>
            <a:rPr lang="ru-RU" sz="1900" b="1" kern="1200" dirty="0" smtClean="0"/>
            <a:t> по компетентностям</a:t>
          </a:r>
          <a:endParaRPr lang="ru-RU" sz="1900" b="1" kern="1200" dirty="0"/>
        </a:p>
      </dsp:txBody>
      <dsp:txXfrm>
        <a:off x="3172421" y="1949010"/>
        <a:ext cx="2376595" cy="1507146"/>
      </dsp:txXfrm>
    </dsp:sp>
    <dsp:sp modelId="{4C880F10-6D00-4DFD-949A-C991AC359923}">
      <dsp:nvSpPr>
        <dsp:cNvPr id="0" name=""/>
        <dsp:cNvSpPr/>
      </dsp:nvSpPr>
      <dsp:spPr>
        <a:xfrm>
          <a:off x="4503147" y="230510"/>
          <a:ext cx="2987413" cy="2987413"/>
        </a:xfrm>
        <a:prstGeom prst="circularArrow">
          <a:avLst>
            <a:gd name="adj1" fmla="val 2646"/>
            <a:gd name="adj2" fmla="val 321791"/>
            <a:gd name="adj3" fmla="val 19502698"/>
            <a:gd name="adj4" fmla="val 12575511"/>
            <a:gd name="adj5" fmla="val 3087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985DD72-D2EC-4E67-B42E-D3FEB5E466D2}">
      <dsp:nvSpPr>
        <dsp:cNvPr id="0" name=""/>
        <dsp:cNvSpPr/>
      </dsp:nvSpPr>
      <dsp:spPr>
        <a:xfrm>
          <a:off x="3674504" y="1028888"/>
          <a:ext cx="2195889" cy="8732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3345" tIns="62230" rIns="93345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900" kern="1200" dirty="0" smtClean="0"/>
            <a:t>7 класс</a:t>
          </a:r>
          <a:endParaRPr lang="ru-RU" sz="4900" kern="1200" dirty="0"/>
        </a:p>
      </dsp:txBody>
      <dsp:txXfrm>
        <a:off x="3700080" y="1054464"/>
        <a:ext cx="2144737" cy="822080"/>
      </dsp:txXfrm>
    </dsp:sp>
    <dsp:sp modelId="{DF4603BB-D43A-48D8-A79B-62D7616CDF4F}">
      <dsp:nvSpPr>
        <dsp:cNvPr id="0" name=""/>
        <dsp:cNvSpPr/>
      </dsp:nvSpPr>
      <dsp:spPr>
        <a:xfrm>
          <a:off x="6246834" y="1465504"/>
          <a:ext cx="2470375" cy="20375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 smtClean="0"/>
            <a:t>Программа по формированию готовности к ПС</a:t>
          </a:r>
          <a:endParaRPr lang="ru-RU" sz="1900" b="1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 smtClean="0"/>
            <a:t>экскурсии </a:t>
          </a:r>
          <a:r>
            <a:rPr lang="ru-RU" sz="1900" b="1" kern="1200" dirty="0" smtClean="0"/>
            <a:t>и пробы в СПО</a:t>
          </a:r>
          <a:endParaRPr lang="ru-RU" sz="1900" b="1" kern="1200" dirty="0"/>
        </a:p>
      </dsp:txBody>
      <dsp:txXfrm>
        <a:off x="6293724" y="1512394"/>
        <a:ext cx="2376595" cy="1507146"/>
      </dsp:txXfrm>
    </dsp:sp>
    <dsp:sp modelId="{2AAAFCC8-DDCC-44E7-A876-642754D92314}">
      <dsp:nvSpPr>
        <dsp:cNvPr id="0" name=""/>
        <dsp:cNvSpPr/>
      </dsp:nvSpPr>
      <dsp:spPr>
        <a:xfrm>
          <a:off x="6795806" y="3066431"/>
          <a:ext cx="2195889" cy="8732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3345" tIns="62230" rIns="93345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900" kern="1200" dirty="0" smtClean="0"/>
            <a:t>8 класс</a:t>
          </a:r>
          <a:endParaRPr lang="ru-RU" sz="4900" kern="1200" dirty="0"/>
        </a:p>
      </dsp:txBody>
      <dsp:txXfrm>
        <a:off x="6821382" y="3092007"/>
        <a:ext cx="2144737" cy="8220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6CDDBB-744D-4A61-9B48-8AAFF1496732}">
      <dsp:nvSpPr>
        <dsp:cNvPr id="0" name=""/>
        <dsp:cNvSpPr/>
      </dsp:nvSpPr>
      <dsp:spPr>
        <a:xfrm>
          <a:off x="3039881" y="0"/>
          <a:ext cx="2952328" cy="2952328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8е Надо </a:t>
          </a:r>
          <a:endParaRPr lang="ru-RU" sz="2100" b="1" kern="1200" dirty="0" smtClean="0"/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1"/>
              </a:solidFill>
            </a:rPr>
            <a:t>мне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1"/>
              </a:solidFill>
            </a:rPr>
            <a:t>и обществу </a:t>
          </a:r>
          <a:endParaRPr lang="ru-RU" sz="2100" b="1" kern="1200" dirty="0">
            <a:solidFill>
              <a:schemeClr val="tx1"/>
            </a:solidFill>
          </a:endParaRPr>
        </a:p>
      </dsp:txBody>
      <dsp:txXfrm>
        <a:off x="3777963" y="1476164"/>
        <a:ext cx="1476164" cy="1476164"/>
      </dsp:txXfrm>
    </dsp:sp>
    <dsp:sp modelId="{6584E6B8-7CC5-4B77-9158-7075FB70B785}">
      <dsp:nvSpPr>
        <dsp:cNvPr id="0" name=""/>
        <dsp:cNvSpPr/>
      </dsp:nvSpPr>
      <dsp:spPr>
        <a:xfrm>
          <a:off x="1563717" y="2952328"/>
          <a:ext cx="2952328" cy="2952328"/>
        </a:xfrm>
        <a:prstGeom prst="triangl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6е Хочу</a:t>
          </a:r>
          <a:endParaRPr lang="ru-RU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solidFill>
                <a:schemeClr val="tx1"/>
              </a:solidFill>
            </a:rPr>
            <a:t>Профпробы</a:t>
          </a:r>
          <a:r>
            <a:rPr lang="ru-RU" sz="1800" b="1" kern="1200" dirty="0" smtClean="0">
              <a:solidFill>
                <a:schemeClr val="tx1"/>
              </a:solidFill>
            </a:rPr>
            <a:t> по профессиям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2301799" y="4428492"/>
        <a:ext cx="1476164" cy="1476164"/>
      </dsp:txXfrm>
    </dsp:sp>
    <dsp:sp modelId="{B023B0F2-5A76-4319-A70D-A13C1642FA4F}">
      <dsp:nvSpPr>
        <dsp:cNvPr id="0" name=""/>
        <dsp:cNvSpPr/>
      </dsp:nvSpPr>
      <dsp:spPr>
        <a:xfrm rot="10800000">
          <a:off x="3039881" y="2952328"/>
          <a:ext cx="2952328" cy="2952328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ПС</a:t>
          </a:r>
          <a:endParaRPr lang="ru-RU" sz="3600" b="1" kern="1200" dirty="0"/>
        </a:p>
      </dsp:txBody>
      <dsp:txXfrm rot="10800000">
        <a:off x="3777963" y="2952328"/>
        <a:ext cx="1476164" cy="1476164"/>
      </dsp:txXfrm>
    </dsp:sp>
    <dsp:sp modelId="{2E4E9EA2-51CA-4D98-8F93-AB4CECEF6051}">
      <dsp:nvSpPr>
        <dsp:cNvPr id="0" name=""/>
        <dsp:cNvSpPr/>
      </dsp:nvSpPr>
      <dsp:spPr>
        <a:xfrm>
          <a:off x="4516046" y="2952328"/>
          <a:ext cx="2952328" cy="2952328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7е Могу </a:t>
          </a: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solidFill>
                <a:schemeClr val="tx1"/>
              </a:solidFill>
            </a:rPr>
            <a:t>Профпробы</a:t>
          </a:r>
          <a:r>
            <a:rPr lang="ru-RU" sz="1800" b="1" kern="1200" dirty="0" smtClean="0">
              <a:solidFill>
                <a:schemeClr val="tx1"/>
              </a:solidFill>
            </a:rPr>
            <a:t> по компетентностям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5254128" y="4428492"/>
        <a:ext cx="1476164" cy="14761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8E8805-CF1C-4391-9158-63B8FB26A123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DC067E-0FD9-4866-8C61-F2A77D68C0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91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C067E-0FD9-4866-8C61-F2A77D68C0C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388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1-09/1631656749_39-phonoteka-org-p-neitralnii-fon-s-ramkoi-krasivo-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4096" y="1772816"/>
            <a:ext cx="7772400" cy="3096344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/>
              <a:t>Профессиональные пробы для учащихся 7-х классов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89521" y="5105876"/>
            <a:ext cx="5464696" cy="744488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ru-RU" dirty="0" smtClean="0">
                <a:solidFill>
                  <a:srgbClr val="0070C0"/>
                </a:solidFill>
              </a:rPr>
              <a:t>Угарова Марина Германовна, </a:t>
            </a:r>
            <a:r>
              <a:rPr lang="ru-RU" dirty="0" err="1" smtClean="0">
                <a:solidFill>
                  <a:srgbClr val="0070C0"/>
                </a:solidFill>
              </a:rPr>
              <a:t>к.пс.н</a:t>
            </a:r>
            <a:r>
              <a:rPr lang="ru-RU" dirty="0" smtClean="0">
                <a:solidFill>
                  <a:srgbClr val="0070C0"/>
                </a:solidFill>
              </a:rPr>
              <a:t>., руководитель МРЦ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952946" y="116632"/>
            <a:ext cx="7128792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ru-RU" b="1" dirty="0" smtClean="0">
                <a:solidFill>
                  <a:schemeClr val="tx1"/>
                </a:solidFill>
              </a:rPr>
              <a:t>Муниципальный ресурсный центр </a:t>
            </a:r>
            <a:r>
              <a:rPr lang="ru-RU" b="1" dirty="0" smtClean="0">
                <a:solidFill>
                  <a:schemeClr val="tx1"/>
                </a:solidFill>
              </a:rPr>
              <a:t>«</a:t>
            </a:r>
            <a:r>
              <a:rPr lang="ru-RU" b="1" dirty="0">
                <a:solidFill>
                  <a:schemeClr val="tx1"/>
                </a:solidFill>
              </a:rPr>
              <a:t>Сопровождения профессионального </a:t>
            </a:r>
          </a:p>
          <a:p>
            <a:r>
              <a:rPr lang="ru-RU" b="1" dirty="0">
                <a:solidFill>
                  <a:schemeClr val="tx1"/>
                </a:solidFill>
              </a:rPr>
              <a:t>самоопределения обучающихся в условиях дополнительного образования</a:t>
            </a:r>
            <a:r>
              <a:rPr lang="ru-RU" b="1" dirty="0" smtClean="0">
                <a:solidFill>
                  <a:schemeClr val="tx1"/>
                </a:solidFill>
              </a:rPr>
              <a:t>»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6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phonoteka.org/uploads/posts/2021-09/1631656749_39-phonoteka-org-p-neitralnii-fon-s-ramkoi-krasivo-3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5" t="1440" r="25189" b="534"/>
          <a:stretch/>
        </p:blipFill>
        <p:spPr bwMode="auto">
          <a:xfrm rot="5400000">
            <a:off x="1151238" y="-1134762"/>
            <a:ext cx="6841526" cy="914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028" y="2883"/>
            <a:ext cx="8604448" cy="1008112"/>
          </a:xfrm>
        </p:spPr>
        <p:txBody>
          <a:bodyPr>
            <a:normAutofit/>
          </a:bodyPr>
          <a:lstStyle/>
          <a:p>
            <a:r>
              <a:rPr lang="ru-RU" sz="2800" b="1" i="1" dirty="0" err="1"/>
              <a:t>Soft</a:t>
            </a:r>
            <a:r>
              <a:rPr lang="ru-RU" sz="2800" b="1" i="1" dirty="0"/>
              <a:t> </a:t>
            </a:r>
            <a:r>
              <a:rPr lang="ru-RU" sz="2800" b="1" i="1" dirty="0" err="1" smtClean="0"/>
              <a:t>skills</a:t>
            </a:r>
            <a:r>
              <a:rPr lang="ru-RU" sz="2800" b="1" i="1" dirty="0"/>
              <a:t> </a:t>
            </a:r>
            <a:r>
              <a:rPr lang="ru-RU" sz="2800" b="1" i="1" dirty="0" smtClean="0"/>
              <a:t>– перечень включенных в программу профессиональных проб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646722" y="4869160"/>
            <a:ext cx="4906888" cy="1644134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116139155"/>
              </p:ext>
            </p:extLst>
          </p:nvPr>
        </p:nvGraphicFramePr>
        <p:xfrm>
          <a:off x="179512" y="1556792"/>
          <a:ext cx="871296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7220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phonoteka.org/uploads/posts/2021-09/1631656749_39-phonoteka-org-p-neitralnii-fon-s-ramkoi-krasivo-3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5" t="1440" r="25189" b="534"/>
          <a:stretch/>
        </p:blipFill>
        <p:spPr bwMode="auto">
          <a:xfrm rot="5400000">
            <a:off x="1151238" y="-1134762"/>
            <a:ext cx="6841526" cy="914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7344816" cy="922114"/>
          </a:xfrm>
        </p:spPr>
        <p:txBody>
          <a:bodyPr>
            <a:noAutofit/>
          </a:bodyPr>
          <a:lstStyle/>
          <a:p>
            <a:r>
              <a:rPr lang="ru-RU" sz="2800" b="1" dirty="0"/>
              <a:t>Роль программы профессиональных проб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для </a:t>
            </a:r>
            <a:r>
              <a:rPr lang="ru-RU" sz="2800" b="1" dirty="0"/>
              <a:t>учащихся 7-х классов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466454"/>
              </p:ext>
            </p:extLst>
          </p:nvPr>
        </p:nvGraphicFramePr>
        <p:xfrm>
          <a:off x="148074" y="1628800"/>
          <a:ext cx="8995925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148075" y="1074514"/>
            <a:ext cx="6160501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C00000"/>
                </a:solidFill>
              </a:rPr>
              <a:t>Сохраняется подход ознакомления с профессиями с акцентом на </a:t>
            </a:r>
            <a:r>
              <a:rPr lang="ru-RU" sz="2400" b="1" dirty="0" err="1">
                <a:solidFill>
                  <a:srgbClr val="C00000"/>
                </a:solidFill>
              </a:rPr>
              <a:t>Soft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skills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1563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phonoteka.org/uploads/posts/2021-09/1631656749_39-phonoteka-org-p-neitralnii-fon-s-ramkoi-krasivo-3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5" t="1440" r="25189" b="534"/>
          <a:stretch/>
        </p:blipFill>
        <p:spPr bwMode="auto">
          <a:xfrm rot="5400000">
            <a:off x="1151238" y="-1134762"/>
            <a:ext cx="6841526" cy="914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7211144" cy="864096"/>
          </a:xfrm>
        </p:spPr>
        <p:txBody>
          <a:bodyPr>
            <a:noAutofit/>
          </a:bodyPr>
          <a:lstStyle/>
          <a:p>
            <a:r>
              <a:rPr lang="ru-RU" sz="2800" b="1" i="1" dirty="0" smtClean="0"/>
              <a:t>Роль программы профессиональных проб для учащихся 7-х классов</a:t>
            </a:r>
            <a:endParaRPr lang="ru-RU" sz="2800" b="1" i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8955937"/>
              </p:ext>
            </p:extLst>
          </p:nvPr>
        </p:nvGraphicFramePr>
        <p:xfrm>
          <a:off x="4404" y="836712"/>
          <a:ext cx="9032092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51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phonoteka.org/uploads/posts/2021-09/1631656749_39-phonoteka-org-p-neitralnii-fon-s-ramkoi-krasivo-3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5" t="1440" r="25189" b="534"/>
          <a:stretch/>
        </p:blipFill>
        <p:spPr bwMode="auto">
          <a:xfrm rot="5400000">
            <a:off x="1151238" y="-1134762"/>
            <a:ext cx="6841526" cy="914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2452" y="11266"/>
            <a:ext cx="6923112" cy="778098"/>
          </a:xfrm>
        </p:spPr>
        <p:txBody>
          <a:bodyPr>
            <a:normAutofit/>
          </a:bodyPr>
          <a:lstStyle/>
          <a:p>
            <a:r>
              <a:rPr lang="ru-RU" sz="2800" b="1" i="1" dirty="0" smtClean="0"/>
              <a:t>Структура программы</a:t>
            </a:r>
            <a:endParaRPr lang="ru-RU" sz="2800" b="1" i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10707"/>
              </p:ext>
            </p:extLst>
          </p:nvPr>
        </p:nvGraphicFramePr>
        <p:xfrm>
          <a:off x="503548" y="1148079"/>
          <a:ext cx="8136904" cy="22809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64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01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Вводное занятие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3 часа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99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/>
                        <a:t>6 занятий,  посвященных профессиональным пробам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6 часов</a:t>
                      </a:r>
                      <a:endParaRPr lang="ru-RU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58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/>
                        <a:t>Заключительное занятие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3 часа</a:t>
                      </a:r>
                      <a:endParaRPr lang="ru-RU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51520" y="4226819"/>
            <a:ext cx="3600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/>
              <a:t>Режим – 3 встречи </a:t>
            </a:r>
            <a:r>
              <a:rPr lang="ru-RU" sz="2400" b="1" dirty="0" smtClean="0"/>
              <a:t>Вводное занятие</a:t>
            </a:r>
          </a:p>
          <a:p>
            <a:r>
              <a:rPr lang="ru-RU" sz="2400" b="1" dirty="0" smtClean="0"/>
              <a:t>5 </a:t>
            </a:r>
            <a:r>
              <a:rPr lang="ru-RU" sz="2400" b="1" dirty="0" err="1" smtClean="0"/>
              <a:t>профпроб</a:t>
            </a:r>
            <a:endParaRPr lang="ru-RU" sz="2400" b="1" dirty="0" smtClean="0"/>
          </a:p>
          <a:p>
            <a:r>
              <a:rPr lang="ru-RU" sz="2400" b="1" dirty="0" smtClean="0"/>
              <a:t>Заключительное занятие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932040" y="4226819"/>
            <a:ext cx="394487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/>
              <a:t>Режим – </a:t>
            </a:r>
            <a:r>
              <a:rPr lang="ru-RU" sz="2800" b="1" u="sng" dirty="0" smtClean="0"/>
              <a:t>4 встречи </a:t>
            </a:r>
            <a:r>
              <a:rPr lang="ru-RU" sz="2400" b="1" dirty="0"/>
              <a:t>Вводное занятие</a:t>
            </a:r>
          </a:p>
          <a:p>
            <a:r>
              <a:rPr lang="ru-RU" sz="2400" b="1" dirty="0"/>
              <a:t>3 </a:t>
            </a:r>
            <a:r>
              <a:rPr lang="ru-RU" sz="2400" b="1" dirty="0" err="1"/>
              <a:t>профпробы</a:t>
            </a:r>
            <a:endParaRPr lang="ru-RU" sz="2400" b="1" dirty="0"/>
          </a:p>
          <a:p>
            <a:r>
              <a:rPr lang="ru-RU" sz="2400" b="1" dirty="0"/>
              <a:t>3 </a:t>
            </a:r>
            <a:r>
              <a:rPr lang="ru-RU" sz="2400" b="1" dirty="0" err="1"/>
              <a:t>профпробы</a:t>
            </a:r>
            <a:endParaRPr lang="ru-RU" sz="2400" b="1" dirty="0"/>
          </a:p>
          <a:p>
            <a:r>
              <a:rPr lang="ru-RU" sz="2400" b="1" dirty="0"/>
              <a:t>Заключительное занятие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364502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Способы проведения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3474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phonoteka.org/uploads/posts/2021-09/1631656749_39-phonoteka-org-p-neitralnii-fon-s-ramkoi-krasivo-3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5" t="1440" r="25189" b="534"/>
          <a:stretch/>
        </p:blipFill>
        <p:spPr bwMode="auto">
          <a:xfrm rot="5400000">
            <a:off x="1151238" y="-1134762"/>
            <a:ext cx="6841526" cy="914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5915000" cy="706090"/>
          </a:xfrm>
        </p:spPr>
        <p:txBody>
          <a:bodyPr>
            <a:normAutofit/>
          </a:bodyPr>
          <a:lstStyle/>
          <a:p>
            <a:r>
              <a:rPr lang="ru-RU" sz="2800" b="1" i="1" dirty="0"/>
              <a:t>Конструкт занятия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76064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В каждом занятии тренируются 3 компетентности </a:t>
            </a:r>
          </a:p>
          <a:p>
            <a:pPr marL="0" indent="0">
              <a:buNone/>
            </a:pPr>
            <a:r>
              <a:rPr lang="ru-RU" sz="2800" dirty="0" smtClean="0"/>
              <a:t>Базовые- коммуникативность,  умение работать в </a:t>
            </a:r>
            <a:r>
              <a:rPr lang="ru-RU" sz="2800" dirty="0"/>
              <a:t>команде</a:t>
            </a:r>
            <a:r>
              <a:rPr lang="ru-RU" sz="2800" dirty="0" smtClean="0"/>
              <a:t> </a:t>
            </a:r>
          </a:p>
          <a:p>
            <a:pPr marL="0" indent="0">
              <a:buNone/>
            </a:pPr>
            <a:r>
              <a:rPr lang="ru-RU" sz="2800" dirty="0" smtClean="0"/>
              <a:t>Основная компетентность, та которой посвящено занятие</a:t>
            </a:r>
          </a:p>
          <a:p>
            <a:r>
              <a:rPr lang="ru-RU" sz="2800" b="1" dirty="0" smtClean="0"/>
              <a:t>Используются две профессии </a:t>
            </a:r>
          </a:p>
          <a:p>
            <a:pPr marL="0" indent="0">
              <a:buNone/>
            </a:pPr>
            <a:r>
              <a:rPr lang="ru-RU" sz="2800" dirty="0"/>
              <a:t>И</a:t>
            </a:r>
            <a:r>
              <a:rPr lang="ru-RU" sz="2800" dirty="0" smtClean="0"/>
              <a:t>звестная сейчас</a:t>
            </a:r>
            <a:r>
              <a:rPr lang="ru-RU" sz="2800" dirty="0"/>
              <a:t> </a:t>
            </a:r>
            <a:r>
              <a:rPr lang="ru-RU" sz="2800" dirty="0" smtClean="0"/>
              <a:t>профессия </a:t>
            </a:r>
          </a:p>
          <a:p>
            <a:pPr marL="0" indent="0">
              <a:buNone/>
            </a:pPr>
            <a:r>
              <a:rPr lang="ru-RU" sz="2800" dirty="0"/>
              <a:t>П</a:t>
            </a:r>
            <a:r>
              <a:rPr lang="ru-RU" sz="2800" dirty="0" smtClean="0"/>
              <a:t>рофессия, которая будет популярна и в будущем</a:t>
            </a:r>
          </a:p>
          <a:p>
            <a:r>
              <a:rPr lang="ru-RU" sz="2800" b="1" dirty="0" smtClean="0"/>
              <a:t>Используются два способа выполнения заданий</a:t>
            </a:r>
          </a:p>
          <a:p>
            <a:pPr marL="0" indent="0">
              <a:buNone/>
            </a:pPr>
            <a:r>
              <a:rPr lang="ru-RU" sz="2800" dirty="0" smtClean="0"/>
              <a:t>Индивидуальный</a:t>
            </a:r>
          </a:p>
          <a:p>
            <a:pPr marL="0" indent="0">
              <a:buNone/>
            </a:pPr>
            <a:r>
              <a:rPr lang="ru-RU" sz="2800" dirty="0" smtClean="0"/>
              <a:t>Групповой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3341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phonoteka.org/uploads/posts/2021-09/1631656749_39-phonoteka-org-p-neitralnii-fon-s-ramkoi-krasivo-3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5" t="1440" r="25189" b="534"/>
          <a:stretch/>
        </p:blipFill>
        <p:spPr bwMode="auto">
          <a:xfrm rot="5400000">
            <a:off x="1151238" y="-1134762"/>
            <a:ext cx="6841526" cy="914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0"/>
            <a:ext cx="5915000" cy="706090"/>
          </a:xfrm>
        </p:spPr>
        <p:txBody>
          <a:bodyPr>
            <a:normAutofit/>
          </a:bodyPr>
          <a:lstStyle/>
          <a:p>
            <a:r>
              <a:rPr lang="ru-RU" sz="2800" b="1" i="1" dirty="0" smtClean="0"/>
              <a:t>Конструкт занятия</a:t>
            </a:r>
            <a:endParaRPr lang="ru-RU" sz="2800" b="1" i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866882"/>
              </p:ext>
            </p:extLst>
          </p:nvPr>
        </p:nvGraphicFramePr>
        <p:xfrm>
          <a:off x="179513" y="726961"/>
          <a:ext cx="8784974" cy="58571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320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924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2869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№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Занятие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Ответственное учреждение</a:t>
                      </a:r>
                      <a:endParaRPr lang="ru-RU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9541">
                <a:tc>
                  <a:txBody>
                    <a:bodyPr/>
                    <a:lstStyle/>
                    <a:p>
                      <a:r>
                        <a:rPr lang="ru-RU" sz="2200" b="1" dirty="0" smtClean="0"/>
                        <a:t>1</a:t>
                      </a:r>
                      <a:endParaRPr lang="ru-RU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dirty="0" smtClean="0"/>
                        <a:t>Вводное</a:t>
                      </a:r>
                      <a:r>
                        <a:rPr lang="ru-RU" sz="2200" b="1" baseline="0" dirty="0" smtClean="0"/>
                        <a:t> занятие</a:t>
                      </a:r>
                      <a:endParaRPr lang="ru-RU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kern="1200" dirty="0" smtClean="0">
                          <a:effectLst/>
                        </a:rPr>
                        <a:t>МОУ ДО «МУЦ Кировского и Ленинского районов»</a:t>
                      </a:r>
                      <a:endParaRPr lang="ru-RU" sz="2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436">
                <a:tc>
                  <a:txBody>
                    <a:bodyPr/>
                    <a:lstStyle/>
                    <a:p>
                      <a:r>
                        <a:rPr lang="ru-RU" sz="2200" b="1" dirty="0" smtClean="0"/>
                        <a:t>2</a:t>
                      </a:r>
                      <a:endParaRPr lang="ru-RU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kern="1200" dirty="0" smtClean="0">
                          <a:effectLst/>
                        </a:rPr>
                        <a:t>Критическое мышление</a:t>
                      </a:r>
                      <a:endParaRPr lang="ru-RU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kern="1200" dirty="0" smtClean="0">
                          <a:effectLst/>
                        </a:rPr>
                        <a:t>МОУ ДО ЦВР «Глория»</a:t>
                      </a:r>
                      <a:endParaRPr lang="ru-RU" sz="2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436">
                <a:tc>
                  <a:txBody>
                    <a:bodyPr/>
                    <a:lstStyle/>
                    <a:p>
                      <a:r>
                        <a:rPr lang="ru-RU" sz="2200" b="1" dirty="0" smtClean="0"/>
                        <a:t>3</a:t>
                      </a:r>
                      <a:endParaRPr lang="ru-RU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kern="1200" dirty="0" smtClean="0">
                          <a:effectLst/>
                        </a:rPr>
                        <a:t>Эмоциональный интеллект</a:t>
                      </a:r>
                      <a:endParaRPr lang="ru-RU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kern="1200" dirty="0" smtClean="0">
                          <a:effectLst/>
                        </a:rPr>
                        <a:t>МОУ ДО ЦВР   «</a:t>
                      </a:r>
                      <a:r>
                        <a:rPr lang="ru-RU" sz="2200" b="1" kern="1200" dirty="0" err="1" smtClean="0">
                          <a:effectLst/>
                        </a:rPr>
                        <a:t>Песпектива</a:t>
                      </a:r>
                      <a:r>
                        <a:rPr lang="ru-RU" sz="2200" b="1" kern="1200" dirty="0" smtClean="0">
                          <a:effectLst/>
                        </a:rPr>
                        <a:t>»</a:t>
                      </a:r>
                      <a:endParaRPr lang="ru-RU" sz="2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586">
                <a:tc>
                  <a:txBody>
                    <a:bodyPr/>
                    <a:lstStyle/>
                    <a:p>
                      <a:r>
                        <a:rPr lang="ru-RU" sz="2200" b="1" dirty="0" smtClean="0"/>
                        <a:t>4</a:t>
                      </a:r>
                      <a:endParaRPr lang="ru-RU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kern="1200" dirty="0" smtClean="0">
                          <a:effectLst/>
                        </a:rPr>
                        <a:t>Креативность</a:t>
                      </a:r>
                      <a:endParaRPr lang="ru-RU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kern="1200" dirty="0" smtClean="0">
                          <a:effectLst/>
                        </a:rPr>
                        <a:t>МОУ ДО ДЮЦ «Ярославич»</a:t>
                      </a:r>
                      <a:endParaRPr lang="ru-RU" sz="2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9172">
                <a:tc>
                  <a:txBody>
                    <a:bodyPr/>
                    <a:lstStyle/>
                    <a:p>
                      <a:r>
                        <a:rPr lang="ru-RU" sz="2200" b="1" dirty="0" smtClean="0"/>
                        <a:t>5</a:t>
                      </a:r>
                      <a:endParaRPr lang="ru-RU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kern="1200" dirty="0" smtClean="0">
                          <a:effectLst/>
                        </a:rPr>
                        <a:t>Умение работать в условиях неопределенности</a:t>
                      </a:r>
                      <a:endParaRPr lang="ru-RU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kern="1200" dirty="0" smtClean="0">
                          <a:effectLst/>
                        </a:rPr>
                        <a:t>МОУ ДО ЦДТ «Юность»</a:t>
                      </a:r>
                      <a:endParaRPr lang="ru-RU" sz="2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5086">
                <a:tc>
                  <a:txBody>
                    <a:bodyPr/>
                    <a:lstStyle/>
                    <a:p>
                      <a:r>
                        <a:rPr lang="ru-RU" sz="2200" b="1" dirty="0" smtClean="0"/>
                        <a:t>6</a:t>
                      </a:r>
                      <a:endParaRPr lang="ru-RU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kern="1200" dirty="0" smtClean="0">
                          <a:effectLst/>
                        </a:rPr>
                        <a:t>Мультиязычность и мультикультурность</a:t>
                      </a:r>
                      <a:endParaRPr lang="ru-RU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kern="1200" dirty="0" smtClean="0">
                          <a:effectLst/>
                        </a:rPr>
                        <a:t>МОУ ДО Детский экологический центр «Родник»</a:t>
                      </a:r>
                      <a:endParaRPr lang="ru-RU" sz="2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5086">
                <a:tc>
                  <a:txBody>
                    <a:bodyPr/>
                    <a:lstStyle/>
                    <a:p>
                      <a:r>
                        <a:rPr lang="ru-RU" sz="2200" b="1" dirty="0" smtClean="0"/>
                        <a:t>7</a:t>
                      </a:r>
                      <a:endParaRPr lang="ru-RU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kern="1200" dirty="0" smtClean="0">
                          <a:effectLst/>
                        </a:rPr>
                        <a:t>Работа с искусственным интеллектом</a:t>
                      </a:r>
                      <a:endParaRPr lang="ru-RU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kern="1200" dirty="0" smtClean="0">
                          <a:effectLst/>
                        </a:rPr>
                        <a:t>МОУ ДО КОЦ «ЛАД»</a:t>
                      </a:r>
                      <a:endParaRPr lang="ru-RU" sz="2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26131">
                <a:tc>
                  <a:txBody>
                    <a:bodyPr/>
                    <a:lstStyle/>
                    <a:p>
                      <a:r>
                        <a:rPr lang="ru-RU" sz="2200" b="1" dirty="0" smtClean="0"/>
                        <a:t>8</a:t>
                      </a:r>
                      <a:endParaRPr lang="ru-RU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dirty="0" smtClean="0"/>
                        <a:t>Заключительное занятие</a:t>
                      </a:r>
                      <a:endParaRPr lang="ru-RU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kern="1200" dirty="0" smtClean="0">
                          <a:effectLst/>
                        </a:rPr>
                        <a:t>МОУ ДО «МУЦ </a:t>
                      </a:r>
                      <a:r>
                        <a:rPr lang="ru-RU" sz="2200" b="1" kern="1200" dirty="0" err="1" smtClean="0">
                          <a:effectLst/>
                        </a:rPr>
                        <a:t>Красноперекопского</a:t>
                      </a:r>
                      <a:r>
                        <a:rPr lang="ru-RU" sz="2200" b="1" kern="1200" dirty="0" smtClean="0">
                          <a:effectLst/>
                        </a:rPr>
                        <a:t> района»</a:t>
                      </a:r>
                      <a:endParaRPr lang="ru-RU" sz="2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587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honoteka.org/uploads/posts/2021-09/1631656749_39-phonoteka-org-p-neitralnii-fon-s-ramkoi-krasivo-3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5" t="1440" r="25189" b="534"/>
          <a:stretch/>
        </p:blipFill>
        <p:spPr bwMode="auto">
          <a:xfrm rot="5400000">
            <a:off x="1151238" y="-1134764"/>
            <a:ext cx="6841526" cy="914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257788"/>
            <a:ext cx="5544616" cy="2358897"/>
          </a:xfrm>
          <a:ln>
            <a:solidFill>
              <a:srgbClr val="20BBD0"/>
            </a:solidFill>
          </a:ln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66CCFF"/>
                </a:solidFill>
              </a:rPr>
              <a:t>Благодарю за внимание</a:t>
            </a:r>
            <a:endParaRPr lang="ru-RU" sz="5400" b="1" i="1" dirty="0">
              <a:solidFill>
                <a:srgbClr val="66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54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phonoteka.org/uploads/posts/2021-09/1631656749_39-phonoteka-org-p-neitralnii-fon-s-ramkoi-krasivo-3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5" t="1440" r="25189" b="534"/>
          <a:stretch/>
        </p:blipFill>
        <p:spPr bwMode="auto">
          <a:xfrm rot="5400000">
            <a:off x="1151238" y="-1134762"/>
            <a:ext cx="6841526" cy="914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800" b="1" i="1" dirty="0" smtClean="0"/>
              <a:t>Состав муниципального ресурсного центра</a:t>
            </a:r>
            <a:endParaRPr lang="ru-RU" sz="28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472608"/>
          </a:xfrm>
        </p:spPr>
        <p:txBody>
          <a:bodyPr>
            <a:normAutofit lnSpcReduction="10000"/>
          </a:bodyPr>
          <a:lstStyle/>
          <a:p>
            <a:pPr fontAlgn="t"/>
            <a:r>
              <a:rPr lang="ru-RU" b="1" dirty="0"/>
              <a:t>МОУ ДО «МУЦ Кировского и Ленинского районов»</a:t>
            </a:r>
            <a:endParaRPr lang="ru-RU" dirty="0"/>
          </a:p>
          <a:p>
            <a:pPr fontAlgn="t"/>
            <a:r>
              <a:rPr lang="ru-RU" b="1" dirty="0"/>
              <a:t>МОУ ДО ЦВР «Глория»</a:t>
            </a:r>
            <a:endParaRPr lang="ru-RU" dirty="0"/>
          </a:p>
          <a:p>
            <a:pPr fontAlgn="t"/>
            <a:r>
              <a:rPr lang="ru-RU" b="1" dirty="0" smtClean="0"/>
              <a:t>МОУ </a:t>
            </a:r>
            <a:r>
              <a:rPr lang="ru-RU" b="1" dirty="0"/>
              <a:t>ДО ДЮЦ «Ярославич»</a:t>
            </a:r>
            <a:endParaRPr lang="ru-RU" dirty="0"/>
          </a:p>
          <a:p>
            <a:pPr fontAlgn="t"/>
            <a:r>
              <a:rPr lang="ru-RU" b="1" dirty="0"/>
              <a:t>МОУ ДО ЦДТ «Юность»</a:t>
            </a:r>
            <a:endParaRPr lang="ru-RU" dirty="0"/>
          </a:p>
          <a:p>
            <a:pPr fontAlgn="t"/>
            <a:r>
              <a:rPr lang="ru-RU" b="1" dirty="0"/>
              <a:t>МОУ ДО Детский экологический центр «Родник»</a:t>
            </a:r>
            <a:endParaRPr lang="ru-RU" dirty="0"/>
          </a:p>
          <a:p>
            <a:pPr fontAlgn="t"/>
            <a:r>
              <a:rPr lang="ru-RU" b="1" dirty="0"/>
              <a:t>МОУ ДО КОЦ «ЛАД»</a:t>
            </a:r>
            <a:endParaRPr lang="ru-RU" dirty="0"/>
          </a:p>
          <a:p>
            <a:r>
              <a:rPr lang="ru-RU" b="1" dirty="0"/>
              <a:t>МОУ ДО «МУЦ </a:t>
            </a:r>
            <a:r>
              <a:rPr lang="ru-RU" b="1" dirty="0" err="1"/>
              <a:t>Красноперекопского</a:t>
            </a:r>
            <a:r>
              <a:rPr lang="ru-RU" b="1" dirty="0"/>
              <a:t> района</a:t>
            </a:r>
            <a:r>
              <a:rPr lang="ru-RU" b="1" dirty="0" smtClean="0"/>
              <a:t>»</a:t>
            </a:r>
          </a:p>
          <a:p>
            <a:r>
              <a:rPr lang="ru-RU" b="1" dirty="0"/>
              <a:t>МОУ ДО </a:t>
            </a:r>
            <a:r>
              <a:rPr lang="ru-RU" b="1" dirty="0" smtClean="0"/>
              <a:t>«Детский </a:t>
            </a:r>
            <a:r>
              <a:rPr lang="ru-RU" b="1" dirty="0"/>
              <a:t>морской </a:t>
            </a:r>
            <a:r>
              <a:rPr lang="ru-RU" b="1" dirty="0" smtClean="0"/>
              <a:t>центр»</a:t>
            </a:r>
            <a:endParaRPr lang="ru-RU" dirty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6929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phonoteka.org/uploads/posts/2021-09/1631656749_39-phonoteka-org-p-neitralnii-fon-s-ramkoi-krasivo-3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5" t="1440" r="25189" b="534"/>
          <a:stretch/>
        </p:blipFill>
        <p:spPr bwMode="auto">
          <a:xfrm rot="5400000">
            <a:off x="1151238" y="-1134762"/>
            <a:ext cx="6841526" cy="914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/>
          </a:bodyPr>
          <a:lstStyle/>
          <a:p>
            <a:r>
              <a:rPr lang="ru-RU" sz="2800" b="1" i="1" dirty="0" smtClean="0"/>
              <a:t>Актуально</a:t>
            </a:r>
            <a:endParaRPr lang="ru-RU" sz="28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2664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Концепция </a:t>
            </a:r>
            <a:r>
              <a:rPr lang="ru-RU" b="1" dirty="0"/>
              <a:t>развития дополнительного образования детей до 2030 </a:t>
            </a:r>
            <a:r>
              <a:rPr lang="ru-RU" b="1" dirty="0" smtClean="0"/>
              <a:t>года</a:t>
            </a:r>
          </a:p>
          <a:p>
            <a:pPr marL="0" indent="0">
              <a:buNone/>
            </a:pPr>
            <a:r>
              <a:rPr lang="ru-RU" dirty="0"/>
              <a:t>Приоритеты обновления содержания и технологий по направленностям дополнительного образования детей </a:t>
            </a:r>
            <a:endParaRPr lang="ru-RU" b="1" dirty="0" smtClean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0" y="3861048"/>
            <a:ext cx="8820472" cy="2404863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/>
              <a:t>Пример</a:t>
            </a:r>
          </a:p>
          <a:p>
            <a:r>
              <a:rPr lang="ru-RU" dirty="0" smtClean="0"/>
              <a:t>В рамках реализации дополнительных общеобразовательных программ социально-гуманитарной направленности необходимо создать условия для вовлечения детей в практику глобального, регионального и локального развития общества, развития культуры межнационального общения, лидерских качеств, финансовой, правовой и медиа-грамотности, предпринимательской деятельности, в том числе с применением игровых форматов и технологий, использования сетевых коммуникаций в реальной и виртуальной среде, формирования у обучающихся навыков, связанных с эмоциональным, физическим, интеллектуальным, духовным развитием человека.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331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phonoteka.org/uploads/posts/2021-09/1631656749_39-phonoteka-org-p-neitralnii-fon-s-ramkoi-krasivo-3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5" t="1440" r="25189" b="534"/>
          <a:stretch/>
        </p:blipFill>
        <p:spPr bwMode="auto">
          <a:xfrm rot="5400000">
            <a:off x="1151238" y="-1134762"/>
            <a:ext cx="6841526" cy="914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ru-RU" sz="2800" b="1" i="1" dirty="0" smtClean="0"/>
              <a:t>Актуально</a:t>
            </a:r>
            <a:endParaRPr lang="ru-RU" sz="28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1296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Концепция </a:t>
            </a:r>
            <a:r>
              <a:rPr lang="ru-RU" b="1" dirty="0"/>
              <a:t>развития дополнительного образования детей до 2030 </a:t>
            </a:r>
            <a:r>
              <a:rPr lang="ru-RU" b="1" dirty="0" smtClean="0"/>
              <a:t>года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348880"/>
            <a:ext cx="84969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Вовлечь </a:t>
            </a:r>
            <a:r>
              <a:rPr lang="ru-RU" sz="2400" dirty="0"/>
              <a:t>обучающихся в программы и мероприятия ранней профориентации, обеспечивающие ознакомление с современными профессиями и профессиями будущего, поддержку профессионального самоопределения, формирование навыков планирования карьеры с применением инструментов профессиональных проб, стажировок в организациях реального сектора экономики, взаимодействие с сотрудниками предприятий, научных организаций, профессиональных образовательных организаций и образовательных организаций высшего образования;</a:t>
            </a:r>
          </a:p>
        </p:txBody>
      </p:sp>
    </p:spTree>
    <p:extLst>
      <p:ext uri="{BB962C8B-B14F-4D97-AF65-F5344CB8AC3E}">
        <p14:creationId xmlns:p14="http://schemas.microsoft.com/office/powerpoint/2010/main" val="3621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phonoteka.org/uploads/posts/2021-09/1631656749_39-phonoteka-org-p-neitralnii-fon-s-ramkoi-krasivo-3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5" t="1440" r="25189" b="534"/>
          <a:stretch/>
        </p:blipFill>
        <p:spPr bwMode="auto">
          <a:xfrm rot="5400000">
            <a:off x="1151238" y="-1134762"/>
            <a:ext cx="6841526" cy="914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800" b="1" i="1" dirty="0" smtClean="0"/>
              <a:t>Результативность</a:t>
            </a:r>
            <a:endParaRPr lang="ru-RU" sz="2800" b="1" i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9932340"/>
              </p:ext>
            </p:extLst>
          </p:nvPr>
        </p:nvGraphicFramePr>
        <p:xfrm>
          <a:off x="107504" y="1052736"/>
          <a:ext cx="8784976" cy="3154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33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7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4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1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74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65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Техника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Знак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Худ.образ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Человек природа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Человек 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96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Электромонтажник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Мастер-плиточник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Инженер-физик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Слесарь-сантехник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Музейный </a:t>
                      </a:r>
                      <a:r>
                        <a:rPr lang="ru-RU" sz="2000" dirty="0">
                          <a:effectLst/>
                        </a:rPr>
                        <a:t>хранитель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Журналист</a:t>
                      </a:r>
                      <a:endParaRPr lang="ru-RU" sz="2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Криминалист</a:t>
                      </a:r>
                      <a:endParaRPr lang="ru-RU" sz="2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Товаровед-эксперт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Портретный </a:t>
                      </a:r>
                      <a:r>
                        <a:rPr lang="ru-RU" sz="2000" dirty="0">
                          <a:effectLst/>
                        </a:rPr>
                        <a:t>фотограф </a:t>
                      </a:r>
                      <a:r>
                        <a:rPr lang="ru-RU" sz="2000" dirty="0" smtClean="0">
                          <a:effectLst/>
                        </a:rPr>
                        <a:t>Дизайнер </a:t>
                      </a:r>
                      <a:r>
                        <a:rPr lang="ru-RU" sz="2000" dirty="0">
                          <a:effectLst/>
                        </a:rPr>
                        <a:t>интерьера </a:t>
                      </a:r>
                      <a:r>
                        <a:rPr lang="ru-RU" sz="2000" dirty="0" smtClean="0">
                          <a:effectLst/>
                        </a:rPr>
                        <a:t>Архитектор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Инженер-эколог</a:t>
                      </a:r>
                      <a:endParaRPr lang="ru-RU" sz="2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Цветовод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Лесник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ветеринар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Аниматор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Психолог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Медицинский работник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Официант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907704" y="4797152"/>
            <a:ext cx="6120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Профессиональные пробы в 6х классах  - 2112 человек</a:t>
            </a:r>
            <a:endParaRPr lang="ru-RU" b="1" dirty="0"/>
          </a:p>
          <a:p>
            <a:r>
              <a:rPr lang="ru-RU" b="1" dirty="0" smtClean="0"/>
              <a:t>Профессиональные пробы в 7х  классах  - 1146 человек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1657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phonoteka.org/uploads/posts/2021-09/1631656749_39-phonoteka-org-p-neitralnii-fon-s-ramkoi-krasivo-3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5" t="1440" r="25189" b="534"/>
          <a:stretch/>
        </p:blipFill>
        <p:spPr bwMode="auto">
          <a:xfrm rot="5400000">
            <a:off x="1151238" y="-1134762"/>
            <a:ext cx="6841526" cy="914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800" b="1" i="1" dirty="0" smtClean="0"/>
              <a:t>Профессиональная проба</a:t>
            </a:r>
            <a:endParaRPr lang="ru-RU" sz="28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1268760"/>
            <a:ext cx="6336704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Профессиональная проба – профессиональное испытание или профессиональная проверка, моделирующая элементы конкретного вида профессиональной деятельности, имеющая завершенный вид, способствующая сознательному, обоснованному выбору профессии.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410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phonoteka.org/uploads/posts/2021-09/1631656749_39-phonoteka-org-p-neitralnii-fon-s-ramkoi-krasivo-3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5" t="1440" r="25189" b="534"/>
          <a:stretch/>
        </p:blipFill>
        <p:spPr bwMode="auto">
          <a:xfrm rot="5400000">
            <a:off x="1151238" y="-1134762"/>
            <a:ext cx="6841526" cy="914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8614"/>
            <a:ext cx="7056784" cy="7780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i="1" dirty="0" err="1"/>
              <a:t>Soft</a:t>
            </a:r>
            <a:r>
              <a:rPr lang="ru-RU" sz="3100" b="1" i="1" dirty="0"/>
              <a:t> </a:t>
            </a:r>
            <a:r>
              <a:rPr lang="ru-RU" sz="3100" b="1" i="1" dirty="0" err="1" smtClean="0"/>
              <a:t>skills</a:t>
            </a:r>
            <a:r>
              <a:rPr lang="ru-RU" sz="3100" b="1" i="1" dirty="0" smtClean="0"/>
              <a:t> </a:t>
            </a:r>
            <a:r>
              <a:rPr lang="ru-RU" sz="3100" b="1" i="1" dirty="0"/>
              <a:t>- С чего бы это?</a:t>
            </a:r>
            <a:r>
              <a:rPr lang="ru-RU" sz="4900" b="1" i="1" dirty="0">
                <a:solidFill>
                  <a:srgbClr val="0070C0"/>
                </a:solidFill>
              </a:rPr>
              <a:t/>
            </a:r>
            <a:br>
              <a:rPr lang="ru-RU" sz="4900" b="1" i="1" dirty="0">
                <a:solidFill>
                  <a:srgbClr val="0070C0"/>
                </a:solidFill>
              </a:rPr>
            </a:br>
            <a:endParaRPr lang="ru-RU" sz="4900" b="1" i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4" t="31387" r="67140" b="46737"/>
          <a:stretch/>
        </p:blipFill>
        <p:spPr bwMode="auto">
          <a:xfrm>
            <a:off x="1187624" y="1601418"/>
            <a:ext cx="2304256" cy="1860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60032" y="1601418"/>
            <a:ext cx="33123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Изменчивость </a:t>
            </a:r>
          </a:p>
          <a:p>
            <a:r>
              <a:rPr lang="ru-RU" sz="2800" b="1" dirty="0"/>
              <a:t>Н</a:t>
            </a:r>
            <a:r>
              <a:rPr lang="ru-RU" sz="2800" b="1" dirty="0" smtClean="0"/>
              <a:t>еопределенность</a:t>
            </a:r>
          </a:p>
          <a:p>
            <a:r>
              <a:rPr lang="ru-RU" sz="2800" b="1" dirty="0" smtClean="0"/>
              <a:t>Сложность</a:t>
            </a:r>
          </a:p>
          <a:p>
            <a:r>
              <a:rPr lang="ru-RU" sz="2800" b="1" dirty="0"/>
              <a:t>Д</a:t>
            </a:r>
            <a:r>
              <a:rPr lang="ru-RU" sz="2800" b="1" dirty="0" smtClean="0"/>
              <a:t>вусмысленность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836712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Термины </a:t>
            </a:r>
            <a:r>
              <a:rPr lang="en-US" b="1" dirty="0" smtClean="0"/>
              <a:t>VUCA</a:t>
            </a:r>
            <a:r>
              <a:rPr lang="ru-RU" b="1" dirty="0" smtClean="0"/>
              <a:t> из военного </a:t>
            </a:r>
            <a:r>
              <a:rPr lang="ru-RU" b="1" dirty="0"/>
              <a:t>словаря и были введены</a:t>
            </a:r>
            <a:br>
              <a:rPr lang="ru-RU" b="1" dirty="0"/>
            </a:br>
            <a:r>
              <a:rPr lang="ru-RU" b="1" dirty="0"/>
              <a:t>в 90-х годах прошлого века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9532" y="3717032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Принцип «VUCA» сейчас приобретает все большую популярность в бизнесе, особенно в сфере технологий и на потребительских рынках. </a:t>
            </a:r>
            <a:endParaRPr lang="ru-RU" b="1" dirty="0" smtClean="0"/>
          </a:p>
          <a:p>
            <a:r>
              <a:rPr lang="ru-RU" b="1" dirty="0" smtClean="0"/>
              <a:t>Мир </a:t>
            </a:r>
            <a:r>
              <a:rPr lang="ru-RU" b="1" dirty="0"/>
              <a:t>стал глобальным, все меняется очень </a:t>
            </a:r>
            <a:r>
              <a:rPr lang="ru-RU" b="1" dirty="0" smtClean="0"/>
              <a:t>быстро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4797152"/>
            <a:ext cx="85689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Для быстрой адаптации, достижения эффективности  необходимы определенные качества личности – группируются в категорию </a:t>
            </a:r>
            <a:r>
              <a:rPr lang="ru-RU" sz="2800" b="1" i="1" dirty="0" err="1">
                <a:solidFill>
                  <a:srgbClr val="0070C0"/>
                </a:solidFill>
              </a:rPr>
              <a:t>Soft</a:t>
            </a:r>
            <a:r>
              <a:rPr lang="ru-RU" sz="2800" b="1" i="1" dirty="0">
                <a:solidFill>
                  <a:srgbClr val="0070C0"/>
                </a:solidFill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</a:rPr>
              <a:t>skills</a:t>
            </a:r>
            <a:r>
              <a:rPr lang="ru-RU" sz="2800" b="1" i="1" dirty="0">
                <a:solidFill>
                  <a:srgbClr val="0070C0"/>
                </a:solidFill>
              </a:rPr>
              <a:t> </a:t>
            </a:r>
            <a:endParaRPr lang="ru-RU" sz="2800" b="1" dirty="0" smtClean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4247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phonoteka.org/uploads/posts/2021-09/1631656749_39-phonoteka-org-p-neitralnii-fon-s-ramkoi-krasivo-3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5" t="1440" r="25189" b="534"/>
          <a:stretch/>
        </p:blipFill>
        <p:spPr bwMode="auto">
          <a:xfrm rot="5400000">
            <a:off x="1151238" y="-1134762"/>
            <a:ext cx="6841526" cy="914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4654" y="58139"/>
            <a:ext cx="6054691" cy="7629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i="1" dirty="0" err="1" smtClean="0"/>
              <a:t>Soft</a:t>
            </a:r>
            <a:r>
              <a:rPr lang="ru-RU" sz="3100" b="1" i="1" dirty="0" smtClean="0"/>
              <a:t> </a:t>
            </a:r>
            <a:r>
              <a:rPr lang="ru-RU" sz="3100" b="1" i="1" dirty="0" err="1" smtClean="0"/>
              <a:t>skills</a:t>
            </a:r>
            <a:r>
              <a:rPr lang="ru-RU" sz="3100" b="1" i="1" dirty="0" smtClean="0"/>
              <a:t> - </a:t>
            </a:r>
            <a:r>
              <a:rPr lang="ru-RU" sz="3100" b="1" i="1" dirty="0"/>
              <a:t>перечень</a:t>
            </a:r>
            <a:r>
              <a:rPr lang="ru-RU" sz="4900" b="1" i="1" dirty="0">
                <a:solidFill>
                  <a:srgbClr val="0070C0"/>
                </a:solidFill>
              </a:rPr>
              <a:t/>
            </a:r>
            <a:br>
              <a:rPr lang="ru-RU" sz="4900" b="1" i="1" dirty="0">
                <a:solidFill>
                  <a:srgbClr val="0070C0"/>
                </a:solidFill>
              </a:rPr>
            </a:br>
            <a:r>
              <a:rPr lang="ru-RU" sz="4900" b="1" i="1" dirty="0">
                <a:solidFill>
                  <a:srgbClr val="0070C0"/>
                </a:solidFill>
              </a:rPr>
              <a:t/>
            </a:r>
            <a:br>
              <a:rPr lang="ru-RU" sz="4900" b="1" i="1" dirty="0">
                <a:solidFill>
                  <a:srgbClr val="0070C0"/>
                </a:solidFill>
              </a:rPr>
            </a:br>
            <a:r>
              <a:rPr lang="ru-RU" sz="4900" b="1" i="1" dirty="0">
                <a:solidFill>
                  <a:srgbClr val="0070C0"/>
                </a:solidFill>
              </a:rPr>
              <a:t/>
            </a:r>
            <a:br>
              <a:rPr lang="ru-RU" sz="4900" b="1" i="1" dirty="0">
                <a:solidFill>
                  <a:srgbClr val="0070C0"/>
                </a:solidFill>
              </a:rPr>
            </a:br>
            <a:endParaRPr lang="ru-RU" sz="4900" b="1" i="1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3"/>
          <a:srcRect l="16979" t="14448" r="32125" b="14006"/>
          <a:stretch/>
        </p:blipFill>
        <p:spPr>
          <a:xfrm>
            <a:off x="179512" y="904218"/>
            <a:ext cx="3672408" cy="288482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79" t="43125" r="17774" b="17944"/>
          <a:stretch/>
        </p:blipFill>
        <p:spPr bwMode="auto">
          <a:xfrm>
            <a:off x="1259632" y="4029601"/>
            <a:ext cx="5379719" cy="2847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8" t="11459" r="37219" b="32057"/>
          <a:stretch/>
        </p:blipFill>
        <p:spPr bwMode="auto">
          <a:xfrm>
            <a:off x="3949491" y="904218"/>
            <a:ext cx="5048952" cy="3125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4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phonoteka.org/uploads/posts/2021-09/1631656749_39-phonoteka-org-p-neitralnii-fon-s-ramkoi-krasivo-3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5" t="1440" r="25189" b="534"/>
          <a:stretch/>
        </p:blipFill>
        <p:spPr bwMode="auto">
          <a:xfrm rot="5400000">
            <a:off x="1151238" y="-1134762"/>
            <a:ext cx="6841526" cy="914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1740" y="8532"/>
            <a:ext cx="6131024" cy="562074"/>
          </a:xfrm>
        </p:spPr>
        <p:txBody>
          <a:bodyPr>
            <a:normAutofit/>
          </a:bodyPr>
          <a:lstStyle/>
          <a:p>
            <a:r>
              <a:rPr lang="ru-RU" sz="2800" b="1" i="1" dirty="0" err="1"/>
              <a:t>Soft</a:t>
            </a:r>
            <a:r>
              <a:rPr lang="ru-RU" sz="2800" b="1" i="1" dirty="0"/>
              <a:t> </a:t>
            </a:r>
            <a:r>
              <a:rPr lang="ru-RU" sz="2800" b="1" i="1" dirty="0" err="1" smtClean="0"/>
              <a:t>skills</a:t>
            </a:r>
            <a:r>
              <a:rPr lang="ru-RU" sz="2800" b="1" i="1" dirty="0"/>
              <a:t> </a:t>
            </a:r>
            <a:r>
              <a:rPr lang="ru-RU" sz="2800" b="1" i="1" dirty="0" smtClean="0"/>
              <a:t>- перечень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22" t="24792" r="15696" b="41250"/>
          <a:stretch/>
        </p:blipFill>
        <p:spPr bwMode="auto">
          <a:xfrm>
            <a:off x="827584" y="764704"/>
            <a:ext cx="5878707" cy="2484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53" t="30417" r="15549" b="16935"/>
          <a:stretch/>
        </p:blipFill>
        <p:spPr bwMode="auto">
          <a:xfrm>
            <a:off x="999928" y="3006705"/>
            <a:ext cx="5737614" cy="3851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307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1005</TotalTime>
  <Words>652</Words>
  <Application>Microsoft Office PowerPoint</Application>
  <PresentationFormat>Экран (4:3)</PresentationFormat>
  <Paragraphs>142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Тема Office</vt:lpstr>
      <vt:lpstr>Профессиональные пробы для учащихся 7-х классов</vt:lpstr>
      <vt:lpstr>Состав муниципального ресурсного центра</vt:lpstr>
      <vt:lpstr>Актуально</vt:lpstr>
      <vt:lpstr>Актуально</vt:lpstr>
      <vt:lpstr>Результативность</vt:lpstr>
      <vt:lpstr>Профессиональная проба</vt:lpstr>
      <vt:lpstr> Soft skills - С чего бы это? </vt:lpstr>
      <vt:lpstr>   Soft skills - перечень   </vt:lpstr>
      <vt:lpstr>Soft skills - перечень</vt:lpstr>
      <vt:lpstr>Soft skills – перечень включенных в программу профессиональных проб</vt:lpstr>
      <vt:lpstr>Роль программы профессиональных проб  для учащихся 7-х классов</vt:lpstr>
      <vt:lpstr>Роль программы профессиональных проб для учащихся 7-х классов</vt:lpstr>
      <vt:lpstr>Структура программы</vt:lpstr>
      <vt:lpstr>Конструкт занятия</vt:lpstr>
      <vt:lpstr>Конструкт занятия</vt:lpstr>
      <vt:lpstr>Благодарю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Профессиональные пробы  для учащихся 7-х классов: развитие</dc:title>
  <dc:creator>Марина Германовна</dc:creator>
  <cp:lastModifiedBy>UserP</cp:lastModifiedBy>
  <cp:revision>53</cp:revision>
  <dcterms:created xsi:type="dcterms:W3CDTF">2021-03-10T05:20:18Z</dcterms:created>
  <dcterms:modified xsi:type="dcterms:W3CDTF">2022-12-08T12:54:38Z</dcterms:modified>
</cp:coreProperties>
</file>